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4"/>
  </p:sldMasterIdLst>
  <p:notesMasterIdLst>
    <p:notesMasterId r:id="rId29"/>
  </p:notesMasterIdLst>
  <p:sldIdLst>
    <p:sldId id="256" r:id="rId5"/>
    <p:sldId id="258" r:id="rId6"/>
    <p:sldId id="357" r:id="rId7"/>
    <p:sldId id="266" r:id="rId8"/>
    <p:sldId id="267" r:id="rId9"/>
    <p:sldId id="263" r:id="rId10"/>
    <p:sldId id="276" r:id="rId11"/>
    <p:sldId id="345" r:id="rId12"/>
    <p:sldId id="347" r:id="rId13"/>
    <p:sldId id="306" r:id="rId14"/>
    <p:sldId id="355" r:id="rId15"/>
    <p:sldId id="356" r:id="rId16"/>
    <p:sldId id="262" r:id="rId17"/>
    <p:sldId id="348" r:id="rId18"/>
    <p:sldId id="349" r:id="rId19"/>
    <p:sldId id="350" r:id="rId20"/>
    <p:sldId id="351" r:id="rId21"/>
    <p:sldId id="353" r:id="rId22"/>
    <p:sldId id="273" r:id="rId23"/>
    <p:sldId id="352" r:id="rId24"/>
    <p:sldId id="358" r:id="rId25"/>
    <p:sldId id="360" r:id="rId26"/>
    <p:sldId id="359" r:id="rId27"/>
    <p:sldId id="354" r:id="rId2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italic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BA5E"/>
    <a:srgbClr val="DDDDDD"/>
    <a:srgbClr val="586B2A"/>
    <a:srgbClr val="637537"/>
    <a:srgbClr val="6F8218"/>
    <a:srgbClr val="F4F7DA"/>
    <a:srgbClr val="5F7333"/>
    <a:srgbClr val="32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0DC86-6791-1790-0DBA-B8E4BED1C46F}" v="134" dt="2025-08-25T18:03:10.111"/>
  </p1510:revLst>
</p1510:revInfo>
</file>

<file path=ppt/tableStyles.xml><?xml version="1.0" encoding="utf-8"?>
<a:tblStyleLst xmlns:a="http://schemas.openxmlformats.org/drawingml/2006/main" def="{24C88CB4-E424-40A3-988D-B846035AE74B}">
  <a:tblStyle styleId="{24C88CB4-E424-40A3-988D-B846035AE7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PERES CARDOSO" userId="S::julia.cardoso42@etec.sp.gov.br::5f67bbc4-dcc3-48a5-8050-9e8b285b07e5" providerId="AD" clId="Web-{0D30DC86-6791-1790-0DBA-B8E4BED1C46F}"/>
    <pc:docChg chg="addSld modSld">
      <pc:chgData name="JULIA PERES CARDOSO" userId="S::julia.cardoso42@etec.sp.gov.br::5f67bbc4-dcc3-48a5-8050-9e8b285b07e5" providerId="AD" clId="Web-{0D30DC86-6791-1790-0DBA-B8E4BED1C46F}" dt="2025-08-25T18:03:09.174" v="89" actId="20577"/>
      <pc:docMkLst>
        <pc:docMk/>
      </pc:docMkLst>
      <pc:sldChg chg="modSp add replId">
        <pc:chgData name="JULIA PERES CARDOSO" userId="S::julia.cardoso42@etec.sp.gov.br::5f67bbc4-dcc3-48a5-8050-9e8b285b07e5" providerId="AD" clId="Web-{0D30DC86-6791-1790-0DBA-B8E4BED1C46F}" dt="2025-08-25T18:03:09.174" v="89" actId="20577"/>
        <pc:sldMkLst>
          <pc:docMk/>
          <pc:sldMk cId="1552098483" sldId="360"/>
        </pc:sldMkLst>
        <pc:spChg chg="mod">
          <ac:chgData name="JULIA PERES CARDOSO" userId="S::julia.cardoso42@etec.sp.gov.br::5f67bbc4-dcc3-48a5-8050-9e8b285b07e5" providerId="AD" clId="Web-{0D30DC86-6791-1790-0DBA-B8E4BED1C46F}" dt="2025-08-25T18:03:09.174" v="89" actId="20577"/>
          <ac:spMkLst>
            <pc:docMk/>
            <pc:sldMk cId="1552098483" sldId="360"/>
            <ac:spMk id="3" creationId="{4C9E2920-5BBE-076F-B042-792E18EE4A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510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C7D8F337-922A-939D-55C0-3D2284E4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63723294b_0_1149:notes">
            <a:extLst>
              <a:ext uri="{FF2B5EF4-FFF2-40B4-BE49-F238E27FC236}">
                <a16:creationId xmlns:a16="http://schemas.microsoft.com/office/drawing/2014/main" id="{03405D28-ACCD-1E9E-D0BB-8F171F2AC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63723294b_0_1149:notes">
            <a:extLst>
              <a:ext uri="{FF2B5EF4-FFF2-40B4-BE49-F238E27FC236}">
                <a16:creationId xmlns:a16="http://schemas.microsoft.com/office/drawing/2014/main" id="{25EABB61-9CE3-56D5-DC10-C386D4CF6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77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1CB701DC-EAF5-DEA2-51C3-C2E3C3D88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63723294b_0_1149:notes">
            <a:extLst>
              <a:ext uri="{FF2B5EF4-FFF2-40B4-BE49-F238E27FC236}">
                <a16:creationId xmlns:a16="http://schemas.microsoft.com/office/drawing/2014/main" id="{0287D8A6-5EBB-42E7-60BE-760548A21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63723294b_0_1149:notes">
            <a:extLst>
              <a:ext uri="{FF2B5EF4-FFF2-40B4-BE49-F238E27FC236}">
                <a16:creationId xmlns:a16="http://schemas.microsoft.com/office/drawing/2014/main" id="{CA393C0D-6B3E-131C-6C56-6F10A767D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2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63723294b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63723294b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01DD8F71-3C88-35E0-E19E-ACA5CF19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63723294b_0_1149:notes">
            <a:extLst>
              <a:ext uri="{FF2B5EF4-FFF2-40B4-BE49-F238E27FC236}">
                <a16:creationId xmlns:a16="http://schemas.microsoft.com/office/drawing/2014/main" id="{A5A84586-8972-146E-16C5-CE6584379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63723294b_0_1149:notes">
            <a:extLst>
              <a:ext uri="{FF2B5EF4-FFF2-40B4-BE49-F238E27FC236}">
                <a16:creationId xmlns:a16="http://schemas.microsoft.com/office/drawing/2014/main" id="{8050C3C8-E1D9-4F03-2D11-BC2E27536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5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02930da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02930da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05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6df5c0f9c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6df5c0f9c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df5c0f9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df5c0f9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3723294b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63723294b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16df5c0f9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16df5c0f9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116df5c0f9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116df5c0f9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2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3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4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5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6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7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2"/>
          </p:nvPr>
        </p:nvSpPr>
        <p:spPr>
          <a:xfrm>
            <a:off x="2944250" y="13747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3"/>
          </p:nvPr>
        </p:nvSpPr>
        <p:spPr>
          <a:xfrm>
            <a:off x="2944250" y="1759663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4"/>
          </p:nvPr>
        </p:nvSpPr>
        <p:spPr>
          <a:xfrm>
            <a:off x="3776686" y="2615838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5"/>
          </p:nvPr>
        </p:nvSpPr>
        <p:spPr>
          <a:xfrm>
            <a:off x="3776686" y="3000788"/>
            <a:ext cx="2423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5329775" y="23514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5329775" y="3715600"/>
            <a:ext cx="2899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19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 hasCustomPrompt="1"/>
          </p:nvPr>
        </p:nvSpPr>
        <p:spPr>
          <a:xfrm>
            <a:off x="392070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1090975" y="1891963"/>
            <a:ext cx="3672000" cy="18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094537" y="1352563"/>
            <a:ext cx="3672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0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814425" y="2212950"/>
            <a:ext cx="4084800" cy="12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14425" y="1641450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2" hasCustomPrompt="1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3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4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5" hasCustomPrompt="1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6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7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8" hasCustomPrompt="1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9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13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14" hasCustomPrompt="1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15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16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17" hasCustomPrompt="1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18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19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20" hasCustomPrompt="1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21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2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3" r:id="rId5"/>
    <p:sldLayoutId id="2147483670" r:id="rId6"/>
    <p:sldLayoutId id="2147483672" r:id="rId7"/>
    <p:sldLayoutId id="2147483674" r:id="rId8"/>
    <p:sldLayoutId id="2147483675" r:id="rId9"/>
    <p:sldLayoutId id="2147483678" r:id="rId10"/>
    <p:sldLayoutId id="2147483681" r:id="rId11"/>
    <p:sldLayoutId id="2147483682" r:id="rId12"/>
    <p:sldLayoutId id="2147483687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</a:t>
            </a:r>
            <a:br>
              <a:rPr lang="en" dirty="0"/>
            </a:br>
            <a:r>
              <a:rPr lang="en" dirty="0"/>
              <a:t>Sistema de Irrigação Automatizado </a:t>
            </a:r>
            <a:endParaRPr dirty="0"/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Arthur Moura, Davi Ramos, Fabrício Pisni, Julia Peres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e Marco Calixto – TCC 2025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17"/>
          <p:cNvSpPr txBox="1">
            <a:spLocks noGrp="1"/>
          </p:cNvSpPr>
          <p:nvPr>
            <p:ph type="title"/>
          </p:nvPr>
        </p:nvSpPr>
        <p:spPr>
          <a:xfrm>
            <a:off x="723900" y="587769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Justificativa</a:t>
            </a:r>
            <a:endParaRPr sz="3600" dirty="0"/>
          </a:p>
        </p:txBody>
      </p:sp>
      <p:sp>
        <p:nvSpPr>
          <p:cNvPr id="1943" name="Google Shape;1943;p117"/>
          <p:cNvSpPr txBox="1">
            <a:spLocks noGrp="1"/>
          </p:cNvSpPr>
          <p:nvPr>
            <p:ph type="title" idx="3"/>
          </p:nvPr>
        </p:nvSpPr>
        <p:spPr>
          <a:xfrm>
            <a:off x="2961471" y="2104927"/>
            <a:ext cx="5724737" cy="2756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pt-BR" sz="2200" dirty="0"/>
              <a:t>O uso do Arduino torna a automação da irrigação uma solução acessível, de baixo custo e fácil aplicação. Essa tecnologia permite um controle preciso e eficiente da água, sendo viável tanto para pequenas hortas quanto para grandes produtores.</a:t>
            </a:r>
            <a:endParaRPr sz="2200" dirty="0"/>
          </a:p>
        </p:txBody>
      </p:sp>
      <p:sp>
        <p:nvSpPr>
          <p:cNvPr id="1944" name="Google Shape;1944;p117"/>
          <p:cNvSpPr txBox="1">
            <a:spLocks noGrp="1"/>
          </p:cNvSpPr>
          <p:nvPr>
            <p:ph type="title" idx="2"/>
          </p:nvPr>
        </p:nvSpPr>
        <p:spPr>
          <a:xfrm>
            <a:off x="2919007" y="1455603"/>
            <a:ext cx="539552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Sistema de Irrigação</a:t>
            </a:r>
            <a:endParaRPr sz="3000" dirty="0"/>
          </a:p>
        </p:txBody>
      </p:sp>
      <p:sp>
        <p:nvSpPr>
          <p:cNvPr id="1945" name="Google Shape;1945;p117"/>
          <p:cNvSpPr/>
          <p:nvPr/>
        </p:nvSpPr>
        <p:spPr>
          <a:xfrm rot="10800000">
            <a:off x="1469000" y="1374625"/>
            <a:ext cx="1243500" cy="377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117"/>
          <p:cNvGrpSpPr/>
          <p:nvPr/>
        </p:nvGrpSpPr>
        <p:grpSpPr>
          <a:xfrm>
            <a:off x="1656404" y="1566416"/>
            <a:ext cx="868680" cy="869040"/>
            <a:chOff x="2345740" y="1344148"/>
            <a:chExt cx="374092" cy="371480"/>
          </a:xfrm>
        </p:grpSpPr>
        <p:sp>
          <p:nvSpPr>
            <p:cNvPr id="1992" name="Google Shape;1992;p117"/>
            <p:cNvSpPr/>
            <p:nvPr/>
          </p:nvSpPr>
          <p:spPr>
            <a:xfrm>
              <a:off x="2369279" y="1472320"/>
              <a:ext cx="10477" cy="10477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17"/>
            <p:cNvSpPr/>
            <p:nvPr/>
          </p:nvSpPr>
          <p:spPr>
            <a:xfrm>
              <a:off x="2369279" y="1472320"/>
              <a:ext cx="10477" cy="10477"/>
            </a:xfrm>
            <a:custGeom>
              <a:avLst/>
              <a:gdLst/>
              <a:ahLst/>
              <a:cxnLst/>
              <a:rect l="l" t="t" r="r" b="b"/>
              <a:pathLst>
                <a:path w="389" h="389" fill="none" extrusionOk="0">
                  <a:moveTo>
                    <a:pt x="389" y="195"/>
                  </a:moveTo>
                  <a:lnTo>
                    <a:pt x="389" y="195"/>
                  </a:lnTo>
                  <a:lnTo>
                    <a:pt x="389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5"/>
                  </a:lnTo>
                  <a:lnTo>
                    <a:pt x="389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17"/>
            <p:cNvSpPr/>
            <p:nvPr/>
          </p:nvSpPr>
          <p:spPr>
            <a:xfrm>
              <a:off x="2379729" y="147754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17"/>
            <p:cNvSpPr/>
            <p:nvPr/>
          </p:nvSpPr>
          <p:spPr>
            <a:xfrm>
              <a:off x="2683178" y="1472320"/>
              <a:ext cx="10504" cy="10477"/>
            </a:xfrm>
            <a:custGeom>
              <a:avLst/>
              <a:gdLst/>
              <a:ahLst/>
              <a:cxnLst/>
              <a:rect l="l" t="t" r="r" b="b"/>
              <a:pathLst>
                <a:path w="390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17"/>
            <p:cNvSpPr/>
            <p:nvPr/>
          </p:nvSpPr>
          <p:spPr>
            <a:xfrm>
              <a:off x="2683178" y="1472320"/>
              <a:ext cx="10504" cy="10477"/>
            </a:xfrm>
            <a:custGeom>
              <a:avLst/>
              <a:gdLst/>
              <a:ahLst/>
              <a:cxnLst/>
              <a:rect l="l" t="t" r="r" b="b"/>
              <a:pathLst>
                <a:path w="390" h="389" fill="none" extrusionOk="0">
                  <a:moveTo>
                    <a:pt x="389" y="195"/>
                  </a:moveTo>
                  <a:lnTo>
                    <a:pt x="389" y="195"/>
                  </a:lnTo>
                  <a:lnTo>
                    <a:pt x="389" y="389"/>
                  </a:ln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5"/>
                  </a:lnTo>
                  <a:lnTo>
                    <a:pt x="389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17"/>
            <p:cNvSpPr/>
            <p:nvPr/>
          </p:nvSpPr>
          <p:spPr>
            <a:xfrm>
              <a:off x="2693654" y="147754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17"/>
            <p:cNvSpPr/>
            <p:nvPr/>
          </p:nvSpPr>
          <p:spPr>
            <a:xfrm>
              <a:off x="2369279" y="1652821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extrusionOk="0">
                  <a:moveTo>
                    <a:pt x="195" y="0"/>
                  </a:moveTo>
                  <a:lnTo>
                    <a:pt x="98" y="97"/>
                  </a:lnTo>
                  <a:lnTo>
                    <a:pt x="0" y="291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389"/>
                  </a:lnTo>
                  <a:lnTo>
                    <a:pt x="389" y="291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17"/>
            <p:cNvSpPr/>
            <p:nvPr/>
          </p:nvSpPr>
          <p:spPr>
            <a:xfrm>
              <a:off x="2369279" y="1652821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fill="none" extrusionOk="0">
                  <a:moveTo>
                    <a:pt x="389" y="291"/>
                  </a:moveTo>
                  <a:lnTo>
                    <a:pt x="389" y="291"/>
                  </a:lnTo>
                  <a:lnTo>
                    <a:pt x="389" y="389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98" y="389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291"/>
                  </a:lnTo>
                  <a:lnTo>
                    <a:pt x="389" y="29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17"/>
            <p:cNvSpPr/>
            <p:nvPr/>
          </p:nvSpPr>
          <p:spPr>
            <a:xfrm>
              <a:off x="2379729" y="166065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17"/>
            <p:cNvSpPr/>
            <p:nvPr/>
          </p:nvSpPr>
          <p:spPr>
            <a:xfrm>
              <a:off x="2683178" y="1652821"/>
              <a:ext cx="10504" cy="13089"/>
            </a:xfrm>
            <a:custGeom>
              <a:avLst/>
              <a:gdLst/>
              <a:ahLst/>
              <a:cxnLst/>
              <a:rect l="l" t="t" r="r" b="b"/>
              <a:pathLst>
                <a:path w="390" h="486" extrusionOk="0">
                  <a:moveTo>
                    <a:pt x="195" y="0"/>
                  </a:moveTo>
                  <a:lnTo>
                    <a:pt x="98" y="97"/>
                  </a:lnTo>
                  <a:lnTo>
                    <a:pt x="1" y="291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389"/>
                  </a:lnTo>
                  <a:lnTo>
                    <a:pt x="389" y="291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17"/>
            <p:cNvSpPr/>
            <p:nvPr/>
          </p:nvSpPr>
          <p:spPr>
            <a:xfrm>
              <a:off x="2683178" y="1652821"/>
              <a:ext cx="10504" cy="13089"/>
            </a:xfrm>
            <a:custGeom>
              <a:avLst/>
              <a:gdLst/>
              <a:ahLst/>
              <a:cxnLst/>
              <a:rect l="l" t="t" r="r" b="b"/>
              <a:pathLst>
                <a:path w="390" h="486" fill="none" extrusionOk="0">
                  <a:moveTo>
                    <a:pt x="389" y="291"/>
                  </a:moveTo>
                  <a:lnTo>
                    <a:pt x="389" y="291"/>
                  </a:lnTo>
                  <a:lnTo>
                    <a:pt x="389" y="389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98" y="389"/>
                  </a:lnTo>
                  <a:lnTo>
                    <a:pt x="1" y="291"/>
                  </a:lnTo>
                  <a:lnTo>
                    <a:pt x="1" y="291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291"/>
                  </a:lnTo>
                  <a:lnTo>
                    <a:pt x="389" y="29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17"/>
            <p:cNvSpPr/>
            <p:nvPr/>
          </p:nvSpPr>
          <p:spPr>
            <a:xfrm>
              <a:off x="2693654" y="166065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17"/>
            <p:cNvSpPr/>
            <p:nvPr/>
          </p:nvSpPr>
          <p:spPr>
            <a:xfrm>
              <a:off x="2345740" y="1344148"/>
              <a:ext cx="374092" cy="371480"/>
            </a:xfrm>
            <a:custGeom>
              <a:avLst/>
              <a:gdLst/>
              <a:ahLst/>
              <a:cxnLst/>
              <a:rect l="l" t="t" r="r" b="b"/>
              <a:pathLst>
                <a:path w="13890" h="13793" extrusionOk="0">
                  <a:moveTo>
                    <a:pt x="1749" y="1651"/>
                  </a:moveTo>
                  <a:lnTo>
                    <a:pt x="2428" y="2137"/>
                  </a:lnTo>
                  <a:lnTo>
                    <a:pt x="2623" y="2720"/>
                  </a:lnTo>
                  <a:lnTo>
                    <a:pt x="2331" y="2720"/>
                  </a:lnTo>
                  <a:lnTo>
                    <a:pt x="2137" y="2525"/>
                  </a:lnTo>
                  <a:lnTo>
                    <a:pt x="1943" y="2234"/>
                  </a:lnTo>
                  <a:lnTo>
                    <a:pt x="1749" y="1651"/>
                  </a:lnTo>
                  <a:close/>
                  <a:moveTo>
                    <a:pt x="3108" y="680"/>
                  </a:moveTo>
                  <a:lnTo>
                    <a:pt x="3205" y="1263"/>
                  </a:lnTo>
                  <a:lnTo>
                    <a:pt x="3303" y="1845"/>
                  </a:lnTo>
                  <a:lnTo>
                    <a:pt x="3205" y="2331"/>
                  </a:lnTo>
                  <a:lnTo>
                    <a:pt x="3108" y="2720"/>
                  </a:lnTo>
                  <a:lnTo>
                    <a:pt x="2914" y="2331"/>
                  </a:lnTo>
                  <a:lnTo>
                    <a:pt x="2817" y="1845"/>
                  </a:lnTo>
                  <a:lnTo>
                    <a:pt x="2914" y="1263"/>
                  </a:lnTo>
                  <a:lnTo>
                    <a:pt x="3108" y="680"/>
                  </a:lnTo>
                  <a:close/>
                  <a:moveTo>
                    <a:pt x="4371" y="1651"/>
                  </a:moveTo>
                  <a:lnTo>
                    <a:pt x="4177" y="2234"/>
                  </a:lnTo>
                  <a:lnTo>
                    <a:pt x="3982" y="2525"/>
                  </a:lnTo>
                  <a:lnTo>
                    <a:pt x="3788" y="2720"/>
                  </a:lnTo>
                  <a:lnTo>
                    <a:pt x="3497" y="2720"/>
                  </a:lnTo>
                  <a:lnTo>
                    <a:pt x="3691" y="2137"/>
                  </a:lnTo>
                  <a:lnTo>
                    <a:pt x="4371" y="1651"/>
                  </a:lnTo>
                  <a:close/>
                  <a:moveTo>
                    <a:pt x="5634" y="1651"/>
                  </a:moveTo>
                  <a:lnTo>
                    <a:pt x="6314" y="2137"/>
                  </a:lnTo>
                  <a:lnTo>
                    <a:pt x="6508" y="2720"/>
                  </a:lnTo>
                  <a:lnTo>
                    <a:pt x="6216" y="2720"/>
                  </a:lnTo>
                  <a:lnTo>
                    <a:pt x="6022" y="2525"/>
                  </a:lnTo>
                  <a:lnTo>
                    <a:pt x="5828" y="2234"/>
                  </a:lnTo>
                  <a:lnTo>
                    <a:pt x="5634" y="1651"/>
                  </a:lnTo>
                  <a:close/>
                  <a:moveTo>
                    <a:pt x="6896" y="680"/>
                  </a:moveTo>
                  <a:lnTo>
                    <a:pt x="7091" y="1263"/>
                  </a:lnTo>
                  <a:lnTo>
                    <a:pt x="7188" y="1845"/>
                  </a:lnTo>
                  <a:lnTo>
                    <a:pt x="7091" y="2331"/>
                  </a:lnTo>
                  <a:lnTo>
                    <a:pt x="6896" y="2720"/>
                  </a:lnTo>
                  <a:lnTo>
                    <a:pt x="6702" y="2331"/>
                  </a:lnTo>
                  <a:lnTo>
                    <a:pt x="6702" y="1845"/>
                  </a:lnTo>
                  <a:lnTo>
                    <a:pt x="6702" y="1263"/>
                  </a:lnTo>
                  <a:lnTo>
                    <a:pt x="6896" y="680"/>
                  </a:lnTo>
                  <a:close/>
                  <a:moveTo>
                    <a:pt x="8256" y="1651"/>
                  </a:moveTo>
                  <a:lnTo>
                    <a:pt x="8062" y="2234"/>
                  </a:lnTo>
                  <a:lnTo>
                    <a:pt x="7868" y="2525"/>
                  </a:lnTo>
                  <a:lnTo>
                    <a:pt x="7673" y="2720"/>
                  </a:lnTo>
                  <a:lnTo>
                    <a:pt x="7382" y="2720"/>
                  </a:lnTo>
                  <a:lnTo>
                    <a:pt x="7576" y="2137"/>
                  </a:lnTo>
                  <a:lnTo>
                    <a:pt x="8256" y="1651"/>
                  </a:lnTo>
                  <a:close/>
                  <a:moveTo>
                    <a:pt x="9422" y="1651"/>
                  </a:moveTo>
                  <a:lnTo>
                    <a:pt x="10102" y="2137"/>
                  </a:lnTo>
                  <a:lnTo>
                    <a:pt x="10296" y="2720"/>
                  </a:lnTo>
                  <a:lnTo>
                    <a:pt x="10102" y="2720"/>
                  </a:lnTo>
                  <a:lnTo>
                    <a:pt x="9810" y="2525"/>
                  </a:lnTo>
                  <a:lnTo>
                    <a:pt x="9616" y="2234"/>
                  </a:lnTo>
                  <a:lnTo>
                    <a:pt x="9422" y="1651"/>
                  </a:lnTo>
                  <a:close/>
                  <a:moveTo>
                    <a:pt x="10781" y="680"/>
                  </a:moveTo>
                  <a:lnTo>
                    <a:pt x="10976" y="1263"/>
                  </a:lnTo>
                  <a:lnTo>
                    <a:pt x="11073" y="1845"/>
                  </a:lnTo>
                  <a:lnTo>
                    <a:pt x="10976" y="2331"/>
                  </a:lnTo>
                  <a:lnTo>
                    <a:pt x="10781" y="2720"/>
                  </a:lnTo>
                  <a:lnTo>
                    <a:pt x="10587" y="2331"/>
                  </a:lnTo>
                  <a:lnTo>
                    <a:pt x="10490" y="1845"/>
                  </a:lnTo>
                  <a:lnTo>
                    <a:pt x="10587" y="1263"/>
                  </a:lnTo>
                  <a:lnTo>
                    <a:pt x="10781" y="680"/>
                  </a:lnTo>
                  <a:close/>
                  <a:moveTo>
                    <a:pt x="12044" y="1651"/>
                  </a:moveTo>
                  <a:lnTo>
                    <a:pt x="11947" y="2234"/>
                  </a:lnTo>
                  <a:lnTo>
                    <a:pt x="11753" y="2525"/>
                  </a:lnTo>
                  <a:lnTo>
                    <a:pt x="11461" y="2720"/>
                  </a:lnTo>
                  <a:lnTo>
                    <a:pt x="11267" y="2720"/>
                  </a:lnTo>
                  <a:lnTo>
                    <a:pt x="11461" y="2137"/>
                  </a:lnTo>
                  <a:lnTo>
                    <a:pt x="12044" y="1651"/>
                  </a:lnTo>
                  <a:close/>
                  <a:moveTo>
                    <a:pt x="972" y="3205"/>
                  </a:moveTo>
                  <a:lnTo>
                    <a:pt x="972" y="3302"/>
                  </a:lnTo>
                  <a:lnTo>
                    <a:pt x="972" y="3982"/>
                  </a:lnTo>
                  <a:lnTo>
                    <a:pt x="389" y="3982"/>
                  </a:lnTo>
                  <a:lnTo>
                    <a:pt x="389" y="3302"/>
                  </a:lnTo>
                  <a:lnTo>
                    <a:pt x="389" y="3205"/>
                  </a:lnTo>
                  <a:close/>
                  <a:moveTo>
                    <a:pt x="3982" y="3108"/>
                  </a:moveTo>
                  <a:lnTo>
                    <a:pt x="3691" y="3982"/>
                  </a:lnTo>
                  <a:lnTo>
                    <a:pt x="2428" y="3982"/>
                  </a:lnTo>
                  <a:lnTo>
                    <a:pt x="2137" y="3108"/>
                  </a:lnTo>
                  <a:close/>
                  <a:moveTo>
                    <a:pt x="7868" y="3108"/>
                  </a:moveTo>
                  <a:lnTo>
                    <a:pt x="7576" y="3982"/>
                  </a:lnTo>
                  <a:lnTo>
                    <a:pt x="6314" y="3982"/>
                  </a:lnTo>
                  <a:lnTo>
                    <a:pt x="6022" y="3108"/>
                  </a:lnTo>
                  <a:close/>
                  <a:moveTo>
                    <a:pt x="11656" y="3108"/>
                  </a:moveTo>
                  <a:lnTo>
                    <a:pt x="11364" y="3982"/>
                  </a:lnTo>
                  <a:lnTo>
                    <a:pt x="10102" y="3982"/>
                  </a:lnTo>
                  <a:lnTo>
                    <a:pt x="9810" y="3108"/>
                  </a:lnTo>
                  <a:close/>
                  <a:moveTo>
                    <a:pt x="13404" y="3205"/>
                  </a:moveTo>
                  <a:lnTo>
                    <a:pt x="13404" y="3302"/>
                  </a:lnTo>
                  <a:lnTo>
                    <a:pt x="13404" y="3982"/>
                  </a:lnTo>
                  <a:lnTo>
                    <a:pt x="12918" y="3982"/>
                  </a:lnTo>
                  <a:lnTo>
                    <a:pt x="12918" y="3302"/>
                  </a:lnTo>
                  <a:lnTo>
                    <a:pt x="12918" y="3205"/>
                  </a:lnTo>
                  <a:close/>
                  <a:moveTo>
                    <a:pt x="1749" y="8353"/>
                  </a:moveTo>
                  <a:lnTo>
                    <a:pt x="2428" y="8839"/>
                  </a:lnTo>
                  <a:lnTo>
                    <a:pt x="2623" y="9421"/>
                  </a:lnTo>
                  <a:lnTo>
                    <a:pt x="2331" y="9421"/>
                  </a:lnTo>
                  <a:lnTo>
                    <a:pt x="2137" y="9227"/>
                  </a:lnTo>
                  <a:lnTo>
                    <a:pt x="1943" y="8936"/>
                  </a:lnTo>
                  <a:lnTo>
                    <a:pt x="1749" y="8353"/>
                  </a:lnTo>
                  <a:close/>
                  <a:moveTo>
                    <a:pt x="3108" y="7382"/>
                  </a:moveTo>
                  <a:lnTo>
                    <a:pt x="3205" y="7964"/>
                  </a:lnTo>
                  <a:lnTo>
                    <a:pt x="3303" y="8547"/>
                  </a:lnTo>
                  <a:lnTo>
                    <a:pt x="3205" y="9033"/>
                  </a:lnTo>
                  <a:lnTo>
                    <a:pt x="3108" y="9421"/>
                  </a:lnTo>
                  <a:lnTo>
                    <a:pt x="2914" y="9033"/>
                  </a:lnTo>
                  <a:lnTo>
                    <a:pt x="2817" y="8547"/>
                  </a:lnTo>
                  <a:lnTo>
                    <a:pt x="2914" y="7964"/>
                  </a:lnTo>
                  <a:lnTo>
                    <a:pt x="3108" y="7382"/>
                  </a:lnTo>
                  <a:close/>
                  <a:moveTo>
                    <a:pt x="4371" y="8353"/>
                  </a:moveTo>
                  <a:lnTo>
                    <a:pt x="4177" y="8936"/>
                  </a:lnTo>
                  <a:lnTo>
                    <a:pt x="3982" y="9227"/>
                  </a:lnTo>
                  <a:lnTo>
                    <a:pt x="3788" y="9421"/>
                  </a:lnTo>
                  <a:lnTo>
                    <a:pt x="3497" y="9421"/>
                  </a:lnTo>
                  <a:lnTo>
                    <a:pt x="3691" y="8839"/>
                  </a:lnTo>
                  <a:lnTo>
                    <a:pt x="4371" y="8353"/>
                  </a:lnTo>
                  <a:close/>
                  <a:moveTo>
                    <a:pt x="5634" y="8353"/>
                  </a:moveTo>
                  <a:lnTo>
                    <a:pt x="6314" y="8839"/>
                  </a:lnTo>
                  <a:lnTo>
                    <a:pt x="6508" y="9421"/>
                  </a:lnTo>
                  <a:lnTo>
                    <a:pt x="6216" y="9421"/>
                  </a:lnTo>
                  <a:lnTo>
                    <a:pt x="5925" y="9227"/>
                  </a:lnTo>
                  <a:lnTo>
                    <a:pt x="5828" y="8936"/>
                  </a:lnTo>
                  <a:lnTo>
                    <a:pt x="5634" y="8353"/>
                  </a:lnTo>
                  <a:close/>
                  <a:moveTo>
                    <a:pt x="6896" y="7382"/>
                  </a:moveTo>
                  <a:lnTo>
                    <a:pt x="7091" y="7964"/>
                  </a:lnTo>
                  <a:lnTo>
                    <a:pt x="7188" y="8547"/>
                  </a:lnTo>
                  <a:lnTo>
                    <a:pt x="7091" y="9033"/>
                  </a:lnTo>
                  <a:lnTo>
                    <a:pt x="6896" y="9421"/>
                  </a:lnTo>
                  <a:lnTo>
                    <a:pt x="6702" y="9033"/>
                  </a:lnTo>
                  <a:lnTo>
                    <a:pt x="6605" y="8547"/>
                  </a:lnTo>
                  <a:lnTo>
                    <a:pt x="6702" y="7964"/>
                  </a:lnTo>
                  <a:lnTo>
                    <a:pt x="6896" y="7382"/>
                  </a:lnTo>
                  <a:close/>
                  <a:moveTo>
                    <a:pt x="8256" y="8353"/>
                  </a:moveTo>
                  <a:lnTo>
                    <a:pt x="8062" y="8936"/>
                  </a:lnTo>
                  <a:lnTo>
                    <a:pt x="7868" y="9227"/>
                  </a:lnTo>
                  <a:lnTo>
                    <a:pt x="7576" y="9421"/>
                  </a:lnTo>
                  <a:lnTo>
                    <a:pt x="7382" y="9421"/>
                  </a:lnTo>
                  <a:lnTo>
                    <a:pt x="7576" y="8839"/>
                  </a:lnTo>
                  <a:lnTo>
                    <a:pt x="8256" y="8353"/>
                  </a:lnTo>
                  <a:close/>
                  <a:moveTo>
                    <a:pt x="9422" y="8353"/>
                  </a:moveTo>
                  <a:lnTo>
                    <a:pt x="10102" y="8839"/>
                  </a:lnTo>
                  <a:lnTo>
                    <a:pt x="10296" y="9421"/>
                  </a:lnTo>
                  <a:lnTo>
                    <a:pt x="10102" y="9421"/>
                  </a:lnTo>
                  <a:lnTo>
                    <a:pt x="9810" y="9227"/>
                  </a:lnTo>
                  <a:lnTo>
                    <a:pt x="9616" y="8936"/>
                  </a:lnTo>
                  <a:lnTo>
                    <a:pt x="9422" y="8353"/>
                  </a:lnTo>
                  <a:close/>
                  <a:moveTo>
                    <a:pt x="10781" y="7382"/>
                  </a:moveTo>
                  <a:lnTo>
                    <a:pt x="10976" y="7964"/>
                  </a:lnTo>
                  <a:lnTo>
                    <a:pt x="11073" y="8547"/>
                  </a:lnTo>
                  <a:lnTo>
                    <a:pt x="10976" y="9033"/>
                  </a:lnTo>
                  <a:lnTo>
                    <a:pt x="10781" y="9421"/>
                  </a:lnTo>
                  <a:lnTo>
                    <a:pt x="10587" y="9033"/>
                  </a:lnTo>
                  <a:lnTo>
                    <a:pt x="10490" y="8547"/>
                  </a:lnTo>
                  <a:lnTo>
                    <a:pt x="10587" y="7964"/>
                  </a:lnTo>
                  <a:lnTo>
                    <a:pt x="10781" y="7382"/>
                  </a:lnTo>
                  <a:close/>
                  <a:moveTo>
                    <a:pt x="12044" y="8353"/>
                  </a:moveTo>
                  <a:lnTo>
                    <a:pt x="11947" y="8936"/>
                  </a:lnTo>
                  <a:lnTo>
                    <a:pt x="11753" y="9227"/>
                  </a:lnTo>
                  <a:lnTo>
                    <a:pt x="11461" y="9421"/>
                  </a:lnTo>
                  <a:lnTo>
                    <a:pt x="11267" y="9421"/>
                  </a:lnTo>
                  <a:lnTo>
                    <a:pt x="11461" y="8839"/>
                  </a:lnTo>
                  <a:lnTo>
                    <a:pt x="12044" y="8353"/>
                  </a:lnTo>
                  <a:close/>
                  <a:moveTo>
                    <a:pt x="972" y="6022"/>
                  </a:moveTo>
                  <a:lnTo>
                    <a:pt x="972" y="10684"/>
                  </a:lnTo>
                  <a:lnTo>
                    <a:pt x="389" y="10684"/>
                  </a:lnTo>
                  <a:lnTo>
                    <a:pt x="389" y="6022"/>
                  </a:lnTo>
                  <a:close/>
                  <a:moveTo>
                    <a:pt x="1360" y="8450"/>
                  </a:moveTo>
                  <a:lnTo>
                    <a:pt x="1554" y="9033"/>
                  </a:lnTo>
                  <a:lnTo>
                    <a:pt x="1846" y="9519"/>
                  </a:lnTo>
                  <a:lnTo>
                    <a:pt x="1749" y="9713"/>
                  </a:lnTo>
                  <a:lnTo>
                    <a:pt x="1749" y="9907"/>
                  </a:lnTo>
                  <a:lnTo>
                    <a:pt x="2040" y="10684"/>
                  </a:lnTo>
                  <a:lnTo>
                    <a:pt x="1360" y="10684"/>
                  </a:lnTo>
                  <a:lnTo>
                    <a:pt x="1360" y="8450"/>
                  </a:lnTo>
                  <a:close/>
                  <a:moveTo>
                    <a:pt x="3982" y="9907"/>
                  </a:moveTo>
                  <a:lnTo>
                    <a:pt x="3691" y="10684"/>
                  </a:lnTo>
                  <a:lnTo>
                    <a:pt x="2428" y="10684"/>
                  </a:lnTo>
                  <a:lnTo>
                    <a:pt x="2137" y="9907"/>
                  </a:lnTo>
                  <a:close/>
                  <a:moveTo>
                    <a:pt x="7868" y="9907"/>
                  </a:moveTo>
                  <a:lnTo>
                    <a:pt x="7576" y="10684"/>
                  </a:lnTo>
                  <a:lnTo>
                    <a:pt x="6314" y="10684"/>
                  </a:lnTo>
                  <a:lnTo>
                    <a:pt x="6022" y="9907"/>
                  </a:lnTo>
                  <a:close/>
                  <a:moveTo>
                    <a:pt x="13404" y="4371"/>
                  </a:moveTo>
                  <a:lnTo>
                    <a:pt x="13404" y="5536"/>
                  </a:lnTo>
                  <a:lnTo>
                    <a:pt x="3497" y="5536"/>
                  </a:lnTo>
                  <a:lnTo>
                    <a:pt x="3400" y="5633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497" y="6022"/>
                  </a:lnTo>
                  <a:lnTo>
                    <a:pt x="12433" y="6022"/>
                  </a:lnTo>
                  <a:lnTo>
                    <a:pt x="12433" y="7867"/>
                  </a:lnTo>
                  <a:lnTo>
                    <a:pt x="12335" y="7770"/>
                  </a:lnTo>
                  <a:lnTo>
                    <a:pt x="12141" y="7867"/>
                  </a:lnTo>
                  <a:lnTo>
                    <a:pt x="11461" y="8353"/>
                  </a:lnTo>
                  <a:lnTo>
                    <a:pt x="11267" y="7479"/>
                  </a:lnTo>
                  <a:lnTo>
                    <a:pt x="10976" y="6896"/>
                  </a:lnTo>
                  <a:lnTo>
                    <a:pt x="10879" y="6702"/>
                  </a:lnTo>
                  <a:lnTo>
                    <a:pt x="10587" y="6702"/>
                  </a:lnTo>
                  <a:lnTo>
                    <a:pt x="10490" y="6896"/>
                  </a:lnTo>
                  <a:lnTo>
                    <a:pt x="10296" y="7479"/>
                  </a:lnTo>
                  <a:lnTo>
                    <a:pt x="10102" y="8353"/>
                  </a:lnTo>
                  <a:lnTo>
                    <a:pt x="9422" y="7867"/>
                  </a:lnTo>
                  <a:lnTo>
                    <a:pt x="9325" y="7770"/>
                  </a:lnTo>
                  <a:lnTo>
                    <a:pt x="9130" y="7770"/>
                  </a:lnTo>
                  <a:lnTo>
                    <a:pt x="9033" y="7867"/>
                  </a:lnTo>
                  <a:lnTo>
                    <a:pt x="9033" y="8062"/>
                  </a:lnTo>
                  <a:lnTo>
                    <a:pt x="9130" y="8547"/>
                  </a:lnTo>
                  <a:lnTo>
                    <a:pt x="9227" y="9033"/>
                  </a:lnTo>
                  <a:lnTo>
                    <a:pt x="9519" y="9519"/>
                  </a:lnTo>
                  <a:lnTo>
                    <a:pt x="9422" y="9616"/>
                  </a:lnTo>
                  <a:lnTo>
                    <a:pt x="9422" y="9810"/>
                  </a:lnTo>
                  <a:lnTo>
                    <a:pt x="9713" y="10684"/>
                  </a:lnTo>
                  <a:lnTo>
                    <a:pt x="7965" y="10684"/>
                  </a:lnTo>
                  <a:lnTo>
                    <a:pt x="8256" y="9810"/>
                  </a:lnTo>
                  <a:lnTo>
                    <a:pt x="8256" y="9616"/>
                  </a:lnTo>
                  <a:lnTo>
                    <a:pt x="8159" y="9519"/>
                  </a:lnTo>
                  <a:lnTo>
                    <a:pt x="8450" y="9033"/>
                  </a:lnTo>
                  <a:lnTo>
                    <a:pt x="8645" y="8547"/>
                  </a:lnTo>
                  <a:lnTo>
                    <a:pt x="8645" y="8062"/>
                  </a:lnTo>
                  <a:lnTo>
                    <a:pt x="8645" y="7867"/>
                  </a:lnTo>
                  <a:lnTo>
                    <a:pt x="8547" y="7770"/>
                  </a:lnTo>
                  <a:lnTo>
                    <a:pt x="8353" y="7770"/>
                  </a:lnTo>
                  <a:lnTo>
                    <a:pt x="8256" y="7867"/>
                  </a:lnTo>
                  <a:lnTo>
                    <a:pt x="7576" y="8353"/>
                  </a:lnTo>
                  <a:lnTo>
                    <a:pt x="7382" y="7479"/>
                  </a:lnTo>
                  <a:lnTo>
                    <a:pt x="7188" y="6896"/>
                  </a:lnTo>
                  <a:lnTo>
                    <a:pt x="7091" y="6702"/>
                  </a:lnTo>
                  <a:lnTo>
                    <a:pt x="6799" y="6702"/>
                  </a:lnTo>
                  <a:lnTo>
                    <a:pt x="6702" y="6896"/>
                  </a:lnTo>
                  <a:lnTo>
                    <a:pt x="6411" y="7479"/>
                  </a:lnTo>
                  <a:lnTo>
                    <a:pt x="6216" y="8353"/>
                  </a:lnTo>
                  <a:lnTo>
                    <a:pt x="5537" y="7867"/>
                  </a:lnTo>
                  <a:lnTo>
                    <a:pt x="5439" y="7770"/>
                  </a:lnTo>
                  <a:lnTo>
                    <a:pt x="5342" y="7770"/>
                  </a:lnTo>
                  <a:lnTo>
                    <a:pt x="5148" y="7867"/>
                  </a:lnTo>
                  <a:lnTo>
                    <a:pt x="5148" y="8062"/>
                  </a:lnTo>
                  <a:lnTo>
                    <a:pt x="5245" y="8547"/>
                  </a:lnTo>
                  <a:lnTo>
                    <a:pt x="5439" y="9033"/>
                  </a:lnTo>
                  <a:lnTo>
                    <a:pt x="5731" y="9519"/>
                  </a:lnTo>
                  <a:lnTo>
                    <a:pt x="5537" y="9713"/>
                  </a:lnTo>
                  <a:lnTo>
                    <a:pt x="5634" y="9810"/>
                  </a:lnTo>
                  <a:lnTo>
                    <a:pt x="5925" y="10684"/>
                  </a:lnTo>
                  <a:lnTo>
                    <a:pt x="4080" y="10684"/>
                  </a:lnTo>
                  <a:lnTo>
                    <a:pt x="4371" y="9810"/>
                  </a:lnTo>
                  <a:lnTo>
                    <a:pt x="4468" y="9616"/>
                  </a:lnTo>
                  <a:lnTo>
                    <a:pt x="4274" y="9519"/>
                  </a:lnTo>
                  <a:lnTo>
                    <a:pt x="4565" y="9033"/>
                  </a:lnTo>
                  <a:lnTo>
                    <a:pt x="4760" y="8547"/>
                  </a:lnTo>
                  <a:lnTo>
                    <a:pt x="4857" y="8062"/>
                  </a:lnTo>
                  <a:lnTo>
                    <a:pt x="4760" y="7867"/>
                  </a:lnTo>
                  <a:lnTo>
                    <a:pt x="4662" y="7770"/>
                  </a:lnTo>
                  <a:lnTo>
                    <a:pt x="4565" y="7770"/>
                  </a:lnTo>
                  <a:lnTo>
                    <a:pt x="4468" y="7867"/>
                  </a:lnTo>
                  <a:lnTo>
                    <a:pt x="3691" y="8353"/>
                  </a:lnTo>
                  <a:lnTo>
                    <a:pt x="3594" y="7479"/>
                  </a:lnTo>
                  <a:lnTo>
                    <a:pt x="3303" y="6896"/>
                  </a:lnTo>
                  <a:lnTo>
                    <a:pt x="3205" y="6702"/>
                  </a:lnTo>
                  <a:lnTo>
                    <a:pt x="2914" y="6702"/>
                  </a:lnTo>
                  <a:lnTo>
                    <a:pt x="2817" y="6896"/>
                  </a:lnTo>
                  <a:lnTo>
                    <a:pt x="2623" y="7479"/>
                  </a:lnTo>
                  <a:lnTo>
                    <a:pt x="2428" y="8353"/>
                  </a:lnTo>
                  <a:lnTo>
                    <a:pt x="1749" y="7867"/>
                  </a:lnTo>
                  <a:lnTo>
                    <a:pt x="1554" y="7770"/>
                  </a:lnTo>
                  <a:lnTo>
                    <a:pt x="1360" y="7867"/>
                  </a:lnTo>
                  <a:lnTo>
                    <a:pt x="1360" y="6022"/>
                  </a:lnTo>
                  <a:lnTo>
                    <a:pt x="2526" y="6022"/>
                  </a:lnTo>
                  <a:lnTo>
                    <a:pt x="2623" y="5925"/>
                  </a:lnTo>
                  <a:lnTo>
                    <a:pt x="2720" y="5828"/>
                  </a:lnTo>
                  <a:lnTo>
                    <a:pt x="2720" y="5633"/>
                  </a:lnTo>
                  <a:lnTo>
                    <a:pt x="2526" y="5536"/>
                  </a:lnTo>
                  <a:lnTo>
                    <a:pt x="486" y="5536"/>
                  </a:lnTo>
                  <a:lnTo>
                    <a:pt x="486" y="4371"/>
                  </a:lnTo>
                  <a:close/>
                  <a:moveTo>
                    <a:pt x="11656" y="9907"/>
                  </a:moveTo>
                  <a:lnTo>
                    <a:pt x="11364" y="10684"/>
                  </a:lnTo>
                  <a:lnTo>
                    <a:pt x="10199" y="10684"/>
                  </a:lnTo>
                  <a:lnTo>
                    <a:pt x="9907" y="9907"/>
                  </a:lnTo>
                  <a:close/>
                  <a:moveTo>
                    <a:pt x="12433" y="8547"/>
                  </a:moveTo>
                  <a:lnTo>
                    <a:pt x="12433" y="10684"/>
                  </a:lnTo>
                  <a:lnTo>
                    <a:pt x="11850" y="10684"/>
                  </a:lnTo>
                  <a:lnTo>
                    <a:pt x="12141" y="9907"/>
                  </a:lnTo>
                  <a:lnTo>
                    <a:pt x="12141" y="9713"/>
                  </a:lnTo>
                  <a:lnTo>
                    <a:pt x="12044" y="9519"/>
                  </a:lnTo>
                  <a:lnTo>
                    <a:pt x="12335" y="9033"/>
                  </a:lnTo>
                  <a:lnTo>
                    <a:pt x="12433" y="8547"/>
                  </a:lnTo>
                  <a:close/>
                  <a:moveTo>
                    <a:pt x="13404" y="6022"/>
                  </a:moveTo>
                  <a:lnTo>
                    <a:pt x="13404" y="10684"/>
                  </a:lnTo>
                  <a:lnTo>
                    <a:pt x="12918" y="10684"/>
                  </a:lnTo>
                  <a:lnTo>
                    <a:pt x="12918" y="6022"/>
                  </a:lnTo>
                  <a:close/>
                  <a:moveTo>
                    <a:pt x="972" y="12724"/>
                  </a:moveTo>
                  <a:lnTo>
                    <a:pt x="972" y="13404"/>
                  </a:lnTo>
                  <a:lnTo>
                    <a:pt x="389" y="13404"/>
                  </a:lnTo>
                  <a:lnTo>
                    <a:pt x="389" y="12724"/>
                  </a:lnTo>
                  <a:close/>
                  <a:moveTo>
                    <a:pt x="13404" y="12724"/>
                  </a:moveTo>
                  <a:lnTo>
                    <a:pt x="13404" y="13404"/>
                  </a:lnTo>
                  <a:lnTo>
                    <a:pt x="12918" y="13404"/>
                  </a:lnTo>
                  <a:lnTo>
                    <a:pt x="12918" y="12724"/>
                  </a:lnTo>
                  <a:close/>
                  <a:moveTo>
                    <a:pt x="2914" y="0"/>
                  </a:moveTo>
                  <a:lnTo>
                    <a:pt x="2817" y="97"/>
                  </a:lnTo>
                  <a:lnTo>
                    <a:pt x="2623" y="777"/>
                  </a:lnTo>
                  <a:lnTo>
                    <a:pt x="2428" y="1651"/>
                  </a:lnTo>
                  <a:lnTo>
                    <a:pt x="1749" y="1068"/>
                  </a:lnTo>
                  <a:lnTo>
                    <a:pt x="1457" y="1068"/>
                  </a:lnTo>
                  <a:lnTo>
                    <a:pt x="1360" y="1166"/>
                  </a:lnTo>
                  <a:lnTo>
                    <a:pt x="1360" y="1360"/>
                  </a:lnTo>
                  <a:lnTo>
                    <a:pt x="1360" y="1845"/>
                  </a:lnTo>
                  <a:lnTo>
                    <a:pt x="1554" y="2331"/>
                  </a:lnTo>
                  <a:lnTo>
                    <a:pt x="1846" y="2817"/>
                  </a:lnTo>
                  <a:lnTo>
                    <a:pt x="1749" y="2914"/>
                  </a:lnTo>
                  <a:lnTo>
                    <a:pt x="1749" y="3108"/>
                  </a:lnTo>
                  <a:lnTo>
                    <a:pt x="2040" y="3982"/>
                  </a:lnTo>
                  <a:lnTo>
                    <a:pt x="1360" y="3982"/>
                  </a:lnTo>
                  <a:lnTo>
                    <a:pt x="1360" y="3205"/>
                  </a:lnTo>
                  <a:lnTo>
                    <a:pt x="1360" y="3108"/>
                  </a:lnTo>
                  <a:lnTo>
                    <a:pt x="1263" y="2914"/>
                  </a:lnTo>
                  <a:lnTo>
                    <a:pt x="1166" y="2817"/>
                  </a:lnTo>
                  <a:lnTo>
                    <a:pt x="292" y="2817"/>
                  </a:lnTo>
                  <a:lnTo>
                    <a:pt x="97" y="2914"/>
                  </a:lnTo>
                  <a:lnTo>
                    <a:pt x="0" y="3108"/>
                  </a:lnTo>
                  <a:lnTo>
                    <a:pt x="0" y="3205"/>
                  </a:lnTo>
                  <a:lnTo>
                    <a:pt x="0" y="13404"/>
                  </a:lnTo>
                  <a:lnTo>
                    <a:pt x="0" y="13598"/>
                  </a:lnTo>
                  <a:lnTo>
                    <a:pt x="97" y="13695"/>
                  </a:lnTo>
                  <a:lnTo>
                    <a:pt x="292" y="13792"/>
                  </a:lnTo>
                  <a:lnTo>
                    <a:pt x="1166" y="13792"/>
                  </a:lnTo>
                  <a:lnTo>
                    <a:pt x="1263" y="13695"/>
                  </a:lnTo>
                  <a:lnTo>
                    <a:pt x="1360" y="13598"/>
                  </a:lnTo>
                  <a:lnTo>
                    <a:pt x="1360" y="13404"/>
                  </a:lnTo>
                  <a:lnTo>
                    <a:pt x="1360" y="12724"/>
                  </a:lnTo>
                  <a:lnTo>
                    <a:pt x="10296" y="12724"/>
                  </a:lnTo>
                  <a:lnTo>
                    <a:pt x="10490" y="12627"/>
                  </a:lnTo>
                  <a:lnTo>
                    <a:pt x="10587" y="12529"/>
                  </a:lnTo>
                  <a:lnTo>
                    <a:pt x="10490" y="12335"/>
                  </a:lnTo>
                  <a:lnTo>
                    <a:pt x="486" y="12335"/>
                  </a:lnTo>
                  <a:lnTo>
                    <a:pt x="486" y="11073"/>
                  </a:lnTo>
                  <a:lnTo>
                    <a:pt x="13404" y="11073"/>
                  </a:lnTo>
                  <a:lnTo>
                    <a:pt x="13404" y="12335"/>
                  </a:lnTo>
                  <a:lnTo>
                    <a:pt x="11170" y="12335"/>
                  </a:lnTo>
                  <a:lnTo>
                    <a:pt x="11073" y="12432"/>
                  </a:lnTo>
                  <a:lnTo>
                    <a:pt x="11073" y="12627"/>
                  </a:lnTo>
                  <a:lnTo>
                    <a:pt x="11267" y="12724"/>
                  </a:lnTo>
                  <a:lnTo>
                    <a:pt x="12433" y="12724"/>
                  </a:lnTo>
                  <a:lnTo>
                    <a:pt x="12433" y="13404"/>
                  </a:lnTo>
                  <a:lnTo>
                    <a:pt x="12530" y="13598"/>
                  </a:lnTo>
                  <a:lnTo>
                    <a:pt x="12627" y="13695"/>
                  </a:lnTo>
                  <a:lnTo>
                    <a:pt x="12724" y="13792"/>
                  </a:lnTo>
                  <a:lnTo>
                    <a:pt x="13598" y="13792"/>
                  </a:lnTo>
                  <a:lnTo>
                    <a:pt x="13695" y="13695"/>
                  </a:lnTo>
                  <a:lnTo>
                    <a:pt x="13792" y="13598"/>
                  </a:lnTo>
                  <a:lnTo>
                    <a:pt x="13792" y="13404"/>
                  </a:lnTo>
                  <a:lnTo>
                    <a:pt x="13792" y="5828"/>
                  </a:lnTo>
                  <a:lnTo>
                    <a:pt x="13890" y="5828"/>
                  </a:lnTo>
                  <a:lnTo>
                    <a:pt x="13792" y="3205"/>
                  </a:lnTo>
                  <a:lnTo>
                    <a:pt x="13792" y="3108"/>
                  </a:lnTo>
                  <a:lnTo>
                    <a:pt x="13695" y="2914"/>
                  </a:lnTo>
                  <a:lnTo>
                    <a:pt x="13598" y="2817"/>
                  </a:lnTo>
                  <a:lnTo>
                    <a:pt x="12724" y="2817"/>
                  </a:lnTo>
                  <a:lnTo>
                    <a:pt x="12627" y="2914"/>
                  </a:lnTo>
                  <a:lnTo>
                    <a:pt x="12530" y="3108"/>
                  </a:lnTo>
                  <a:lnTo>
                    <a:pt x="12433" y="3205"/>
                  </a:lnTo>
                  <a:lnTo>
                    <a:pt x="12433" y="3982"/>
                  </a:lnTo>
                  <a:lnTo>
                    <a:pt x="11850" y="3982"/>
                  </a:lnTo>
                  <a:lnTo>
                    <a:pt x="12141" y="3108"/>
                  </a:lnTo>
                  <a:lnTo>
                    <a:pt x="12141" y="2914"/>
                  </a:lnTo>
                  <a:lnTo>
                    <a:pt x="12044" y="2817"/>
                  </a:lnTo>
                  <a:lnTo>
                    <a:pt x="12335" y="2331"/>
                  </a:lnTo>
                  <a:lnTo>
                    <a:pt x="12433" y="1845"/>
                  </a:lnTo>
                  <a:lnTo>
                    <a:pt x="12530" y="1360"/>
                  </a:lnTo>
                  <a:lnTo>
                    <a:pt x="12530" y="1166"/>
                  </a:lnTo>
                  <a:lnTo>
                    <a:pt x="12433" y="1068"/>
                  </a:lnTo>
                  <a:lnTo>
                    <a:pt x="12141" y="1068"/>
                  </a:lnTo>
                  <a:lnTo>
                    <a:pt x="11461" y="1651"/>
                  </a:lnTo>
                  <a:lnTo>
                    <a:pt x="11267" y="777"/>
                  </a:lnTo>
                  <a:lnTo>
                    <a:pt x="10976" y="97"/>
                  </a:lnTo>
                  <a:lnTo>
                    <a:pt x="10879" y="0"/>
                  </a:lnTo>
                  <a:lnTo>
                    <a:pt x="10587" y="0"/>
                  </a:lnTo>
                  <a:lnTo>
                    <a:pt x="10490" y="97"/>
                  </a:lnTo>
                  <a:lnTo>
                    <a:pt x="10296" y="777"/>
                  </a:lnTo>
                  <a:lnTo>
                    <a:pt x="10102" y="1651"/>
                  </a:lnTo>
                  <a:lnTo>
                    <a:pt x="9422" y="1068"/>
                  </a:lnTo>
                  <a:lnTo>
                    <a:pt x="9130" y="1068"/>
                  </a:lnTo>
                  <a:lnTo>
                    <a:pt x="9033" y="1166"/>
                  </a:lnTo>
                  <a:lnTo>
                    <a:pt x="9033" y="1360"/>
                  </a:lnTo>
                  <a:lnTo>
                    <a:pt x="9130" y="1845"/>
                  </a:lnTo>
                  <a:lnTo>
                    <a:pt x="9227" y="2331"/>
                  </a:lnTo>
                  <a:lnTo>
                    <a:pt x="9519" y="2817"/>
                  </a:lnTo>
                  <a:lnTo>
                    <a:pt x="9422" y="2914"/>
                  </a:lnTo>
                  <a:lnTo>
                    <a:pt x="9422" y="3108"/>
                  </a:lnTo>
                  <a:lnTo>
                    <a:pt x="9713" y="3982"/>
                  </a:lnTo>
                  <a:lnTo>
                    <a:pt x="7965" y="3982"/>
                  </a:lnTo>
                  <a:lnTo>
                    <a:pt x="8256" y="3108"/>
                  </a:lnTo>
                  <a:lnTo>
                    <a:pt x="8256" y="2914"/>
                  </a:lnTo>
                  <a:lnTo>
                    <a:pt x="8159" y="2817"/>
                  </a:lnTo>
                  <a:lnTo>
                    <a:pt x="8450" y="2331"/>
                  </a:lnTo>
                  <a:lnTo>
                    <a:pt x="8645" y="1845"/>
                  </a:lnTo>
                  <a:lnTo>
                    <a:pt x="8645" y="1360"/>
                  </a:lnTo>
                  <a:lnTo>
                    <a:pt x="8645" y="1166"/>
                  </a:lnTo>
                  <a:lnTo>
                    <a:pt x="8547" y="1068"/>
                  </a:lnTo>
                  <a:lnTo>
                    <a:pt x="8256" y="1068"/>
                  </a:lnTo>
                  <a:lnTo>
                    <a:pt x="7576" y="1651"/>
                  </a:lnTo>
                  <a:lnTo>
                    <a:pt x="7382" y="777"/>
                  </a:lnTo>
                  <a:lnTo>
                    <a:pt x="7188" y="97"/>
                  </a:lnTo>
                  <a:lnTo>
                    <a:pt x="7091" y="0"/>
                  </a:lnTo>
                  <a:lnTo>
                    <a:pt x="6799" y="0"/>
                  </a:lnTo>
                  <a:lnTo>
                    <a:pt x="6702" y="97"/>
                  </a:lnTo>
                  <a:lnTo>
                    <a:pt x="6411" y="777"/>
                  </a:lnTo>
                  <a:lnTo>
                    <a:pt x="6314" y="1651"/>
                  </a:lnTo>
                  <a:lnTo>
                    <a:pt x="5537" y="1068"/>
                  </a:lnTo>
                  <a:lnTo>
                    <a:pt x="5342" y="1068"/>
                  </a:lnTo>
                  <a:lnTo>
                    <a:pt x="5245" y="1166"/>
                  </a:lnTo>
                  <a:lnTo>
                    <a:pt x="5148" y="1360"/>
                  </a:lnTo>
                  <a:lnTo>
                    <a:pt x="5245" y="1845"/>
                  </a:lnTo>
                  <a:lnTo>
                    <a:pt x="5439" y="2331"/>
                  </a:lnTo>
                  <a:lnTo>
                    <a:pt x="5731" y="2817"/>
                  </a:lnTo>
                  <a:lnTo>
                    <a:pt x="5537" y="2914"/>
                  </a:lnTo>
                  <a:lnTo>
                    <a:pt x="5634" y="3108"/>
                  </a:lnTo>
                  <a:lnTo>
                    <a:pt x="5925" y="3982"/>
                  </a:lnTo>
                  <a:lnTo>
                    <a:pt x="4080" y="3982"/>
                  </a:lnTo>
                  <a:lnTo>
                    <a:pt x="4371" y="3108"/>
                  </a:lnTo>
                  <a:lnTo>
                    <a:pt x="4468" y="2914"/>
                  </a:lnTo>
                  <a:lnTo>
                    <a:pt x="4274" y="2817"/>
                  </a:lnTo>
                  <a:lnTo>
                    <a:pt x="4565" y="2331"/>
                  </a:lnTo>
                  <a:lnTo>
                    <a:pt x="4760" y="1845"/>
                  </a:lnTo>
                  <a:lnTo>
                    <a:pt x="4857" y="1360"/>
                  </a:lnTo>
                  <a:lnTo>
                    <a:pt x="4760" y="1166"/>
                  </a:lnTo>
                  <a:lnTo>
                    <a:pt x="4662" y="1068"/>
                  </a:lnTo>
                  <a:lnTo>
                    <a:pt x="4468" y="1068"/>
                  </a:lnTo>
                  <a:lnTo>
                    <a:pt x="3691" y="1651"/>
                  </a:lnTo>
                  <a:lnTo>
                    <a:pt x="3594" y="777"/>
                  </a:lnTo>
                  <a:lnTo>
                    <a:pt x="3303" y="97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17"/>
            <p:cNvSpPr/>
            <p:nvPr/>
          </p:nvSpPr>
          <p:spPr>
            <a:xfrm>
              <a:off x="2345740" y="1344148"/>
              <a:ext cx="374092" cy="371480"/>
            </a:xfrm>
            <a:custGeom>
              <a:avLst/>
              <a:gdLst/>
              <a:ahLst/>
              <a:cxnLst/>
              <a:rect l="l" t="t" r="r" b="b"/>
              <a:pathLst>
                <a:path w="13890" h="13793" fill="none" extrusionOk="0">
                  <a:moveTo>
                    <a:pt x="13890" y="5828"/>
                  </a:moveTo>
                  <a:lnTo>
                    <a:pt x="13890" y="5828"/>
                  </a:lnTo>
                  <a:lnTo>
                    <a:pt x="13792" y="3205"/>
                  </a:lnTo>
                  <a:lnTo>
                    <a:pt x="13792" y="3205"/>
                  </a:lnTo>
                  <a:lnTo>
                    <a:pt x="13792" y="3108"/>
                  </a:lnTo>
                  <a:lnTo>
                    <a:pt x="13695" y="2914"/>
                  </a:lnTo>
                  <a:lnTo>
                    <a:pt x="13598" y="2817"/>
                  </a:lnTo>
                  <a:lnTo>
                    <a:pt x="13404" y="2817"/>
                  </a:lnTo>
                  <a:lnTo>
                    <a:pt x="12918" y="2817"/>
                  </a:lnTo>
                  <a:lnTo>
                    <a:pt x="12918" y="2817"/>
                  </a:lnTo>
                  <a:lnTo>
                    <a:pt x="12724" y="2817"/>
                  </a:lnTo>
                  <a:lnTo>
                    <a:pt x="12627" y="2914"/>
                  </a:lnTo>
                  <a:lnTo>
                    <a:pt x="12530" y="3108"/>
                  </a:lnTo>
                  <a:lnTo>
                    <a:pt x="12433" y="3205"/>
                  </a:lnTo>
                  <a:lnTo>
                    <a:pt x="12433" y="3982"/>
                  </a:lnTo>
                  <a:lnTo>
                    <a:pt x="11850" y="3982"/>
                  </a:lnTo>
                  <a:lnTo>
                    <a:pt x="12141" y="3108"/>
                  </a:lnTo>
                  <a:lnTo>
                    <a:pt x="12141" y="3108"/>
                  </a:lnTo>
                  <a:lnTo>
                    <a:pt x="12141" y="2914"/>
                  </a:lnTo>
                  <a:lnTo>
                    <a:pt x="12044" y="2817"/>
                  </a:lnTo>
                  <a:lnTo>
                    <a:pt x="12044" y="2817"/>
                  </a:lnTo>
                  <a:lnTo>
                    <a:pt x="12335" y="2331"/>
                  </a:lnTo>
                  <a:lnTo>
                    <a:pt x="12433" y="1845"/>
                  </a:lnTo>
                  <a:lnTo>
                    <a:pt x="12530" y="1360"/>
                  </a:lnTo>
                  <a:lnTo>
                    <a:pt x="12530" y="1360"/>
                  </a:lnTo>
                  <a:lnTo>
                    <a:pt x="12530" y="1166"/>
                  </a:lnTo>
                  <a:lnTo>
                    <a:pt x="12433" y="1068"/>
                  </a:lnTo>
                  <a:lnTo>
                    <a:pt x="12238" y="1068"/>
                  </a:lnTo>
                  <a:lnTo>
                    <a:pt x="12141" y="1068"/>
                  </a:lnTo>
                  <a:lnTo>
                    <a:pt x="11461" y="1651"/>
                  </a:lnTo>
                  <a:lnTo>
                    <a:pt x="11461" y="1651"/>
                  </a:lnTo>
                  <a:lnTo>
                    <a:pt x="11267" y="777"/>
                  </a:lnTo>
                  <a:lnTo>
                    <a:pt x="10976" y="97"/>
                  </a:lnTo>
                  <a:lnTo>
                    <a:pt x="10976" y="97"/>
                  </a:lnTo>
                  <a:lnTo>
                    <a:pt x="10879" y="0"/>
                  </a:lnTo>
                  <a:lnTo>
                    <a:pt x="10781" y="0"/>
                  </a:lnTo>
                  <a:lnTo>
                    <a:pt x="10587" y="0"/>
                  </a:lnTo>
                  <a:lnTo>
                    <a:pt x="10490" y="97"/>
                  </a:lnTo>
                  <a:lnTo>
                    <a:pt x="10490" y="97"/>
                  </a:lnTo>
                  <a:lnTo>
                    <a:pt x="10296" y="777"/>
                  </a:lnTo>
                  <a:lnTo>
                    <a:pt x="10102" y="1651"/>
                  </a:lnTo>
                  <a:lnTo>
                    <a:pt x="9422" y="1068"/>
                  </a:lnTo>
                  <a:lnTo>
                    <a:pt x="9422" y="1068"/>
                  </a:lnTo>
                  <a:lnTo>
                    <a:pt x="9325" y="1068"/>
                  </a:lnTo>
                  <a:lnTo>
                    <a:pt x="9130" y="1068"/>
                  </a:lnTo>
                  <a:lnTo>
                    <a:pt x="9033" y="1166"/>
                  </a:lnTo>
                  <a:lnTo>
                    <a:pt x="9033" y="1360"/>
                  </a:lnTo>
                  <a:lnTo>
                    <a:pt x="9033" y="1360"/>
                  </a:lnTo>
                  <a:lnTo>
                    <a:pt x="9130" y="1845"/>
                  </a:lnTo>
                  <a:lnTo>
                    <a:pt x="9227" y="2331"/>
                  </a:lnTo>
                  <a:lnTo>
                    <a:pt x="9519" y="2817"/>
                  </a:lnTo>
                  <a:lnTo>
                    <a:pt x="9519" y="2817"/>
                  </a:lnTo>
                  <a:lnTo>
                    <a:pt x="9422" y="2914"/>
                  </a:lnTo>
                  <a:lnTo>
                    <a:pt x="9422" y="3108"/>
                  </a:lnTo>
                  <a:lnTo>
                    <a:pt x="9713" y="3982"/>
                  </a:lnTo>
                  <a:lnTo>
                    <a:pt x="7965" y="3982"/>
                  </a:lnTo>
                  <a:lnTo>
                    <a:pt x="8256" y="3108"/>
                  </a:lnTo>
                  <a:lnTo>
                    <a:pt x="8256" y="3108"/>
                  </a:lnTo>
                  <a:lnTo>
                    <a:pt x="8256" y="2914"/>
                  </a:lnTo>
                  <a:lnTo>
                    <a:pt x="8159" y="2817"/>
                  </a:lnTo>
                  <a:lnTo>
                    <a:pt x="8159" y="2817"/>
                  </a:lnTo>
                  <a:lnTo>
                    <a:pt x="8450" y="2331"/>
                  </a:lnTo>
                  <a:lnTo>
                    <a:pt x="8645" y="1845"/>
                  </a:lnTo>
                  <a:lnTo>
                    <a:pt x="8645" y="1360"/>
                  </a:lnTo>
                  <a:lnTo>
                    <a:pt x="8645" y="1360"/>
                  </a:lnTo>
                  <a:lnTo>
                    <a:pt x="8645" y="1166"/>
                  </a:lnTo>
                  <a:lnTo>
                    <a:pt x="8547" y="1068"/>
                  </a:lnTo>
                  <a:lnTo>
                    <a:pt x="8450" y="1068"/>
                  </a:lnTo>
                  <a:lnTo>
                    <a:pt x="8256" y="1068"/>
                  </a:lnTo>
                  <a:lnTo>
                    <a:pt x="7576" y="1651"/>
                  </a:lnTo>
                  <a:lnTo>
                    <a:pt x="7576" y="1651"/>
                  </a:lnTo>
                  <a:lnTo>
                    <a:pt x="7382" y="777"/>
                  </a:lnTo>
                  <a:lnTo>
                    <a:pt x="7188" y="97"/>
                  </a:lnTo>
                  <a:lnTo>
                    <a:pt x="7188" y="97"/>
                  </a:lnTo>
                  <a:lnTo>
                    <a:pt x="7091" y="0"/>
                  </a:lnTo>
                  <a:lnTo>
                    <a:pt x="6896" y="0"/>
                  </a:lnTo>
                  <a:lnTo>
                    <a:pt x="6799" y="0"/>
                  </a:lnTo>
                  <a:lnTo>
                    <a:pt x="6702" y="97"/>
                  </a:lnTo>
                  <a:lnTo>
                    <a:pt x="6702" y="97"/>
                  </a:lnTo>
                  <a:lnTo>
                    <a:pt x="6411" y="777"/>
                  </a:lnTo>
                  <a:lnTo>
                    <a:pt x="6314" y="1651"/>
                  </a:lnTo>
                  <a:lnTo>
                    <a:pt x="5537" y="1068"/>
                  </a:lnTo>
                  <a:lnTo>
                    <a:pt x="5537" y="1068"/>
                  </a:lnTo>
                  <a:lnTo>
                    <a:pt x="5439" y="1068"/>
                  </a:lnTo>
                  <a:lnTo>
                    <a:pt x="5342" y="1068"/>
                  </a:lnTo>
                  <a:lnTo>
                    <a:pt x="5245" y="1166"/>
                  </a:lnTo>
                  <a:lnTo>
                    <a:pt x="5148" y="1360"/>
                  </a:lnTo>
                  <a:lnTo>
                    <a:pt x="5148" y="1360"/>
                  </a:lnTo>
                  <a:lnTo>
                    <a:pt x="5245" y="1845"/>
                  </a:lnTo>
                  <a:lnTo>
                    <a:pt x="5439" y="2331"/>
                  </a:lnTo>
                  <a:lnTo>
                    <a:pt x="5731" y="2817"/>
                  </a:lnTo>
                  <a:lnTo>
                    <a:pt x="5731" y="2817"/>
                  </a:lnTo>
                  <a:lnTo>
                    <a:pt x="5537" y="2914"/>
                  </a:lnTo>
                  <a:lnTo>
                    <a:pt x="5634" y="3108"/>
                  </a:lnTo>
                  <a:lnTo>
                    <a:pt x="5925" y="3982"/>
                  </a:lnTo>
                  <a:lnTo>
                    <a:pt x="4080" y="3982"/>
                  </a:lnTo>
                  <a:lnTo>
                    <a:pt x="4371" y="3108"/>
                  </a:lnTo>
                  <a:lnTo>
                    <a:pt x="4371" y="3108"/>
                  </a:lnTo>
                  <a:lnTo>
                    <a:pt x="4468" y="2914"/>
                  </a:lnTo>
                  <a:lnTo>
                    <a:pt x="4274" y="2817"/>
                  </a:lnTo>
                  <a:lnTo>
                    <a:pt x="4274" y="2817"/>
                  </a:lnTo>
                  <a:lnTo>
                    <a:pt x="4565" y="2331"/>
                  </a:lnTo>
                  <a:lnTo>
                    <a:pt x="4760" y="1845"/>
                  </a:lnTo>
                  <a:lnTo>
                    <a:pt x="4857" y="1360"/>
                  </a:lnTo>
                  <a:lnTo>
                    <a:pt x="4857" y="1360"/>
                  </a:lnTo>
                  <a:lnTo>
                    <a:pt x="4760" y="1166"/>
                  </a:lnTo>
                  <a:lnTo>
                    <a:pt x="4662" y="1068"/>
                  </a:lnTo>
                  <a:lnTo>
                    <a:pt x="4565" y="1068"/>
                  </a:lnTo>
                  <a:lnTo>
                    <a:pt x="4468" y="1068"/>
                  </a:lnTo>
                  <a:lnTo>
                    <a:pt x="3691" y="1651"/>
                  </a:lnTo>
                  <a:lnTo>
                    <a:pt x="3691" y="1651"/>
                  </a:lnTo>
                  <a:lnTo>
                    <a:pt x="3594" y="777"/>
                  </a:lnTo>
                  <a:lnTo>
                    <a:pt x="3303" y="97"/>
                  </a:lnTo>
                  <a:lnTo>
                    <a:pt x="3303" y="97"/>
                  </a:lnTo>
                  <a:lnTo>
                    <a:pt x="3205" y="0"/>
                  </a:lnTo>
                  <a:lnTo>
                    <a:pt x="3108" y="0"/>
                  </a:lnTo>
                  <a:lnTo>
                    <a:pt x="2914" y="0"/>
                  </a:lnTo>
                  <a:lnTo>
                    <a:pt x="2817" y="97"/>
                  </a:lnTo>
                  <a:lnTo>
                    <a:pt x="2817" y="97"/>
                  </a:lnTo>
                  <a:lnTo>
                    <a:pt x="2623" y="777"/>
                  </a:lnTo>
                  <a:lnTo>
                    <a:pt x="2428" y="1651"/>
                  </a:lnTo>
                  <a:lnTo>
                    <a:pt x="1749" y="1068"/>
                  </a:lnTo>
                  <a:lnTo>
                    <a:pt x="1749" y="1068"/>
                  </a:lnTo>
                  <a:lnTo>
                    <a:pt x="1554" y="1068"/>
                  </a:lnTo>
                  <a:lnTo>
                    <a:pt x="1457" y="1068"/>
                  </a:lnTo>
                  <a:lnTo>
                    <a:pt x="1360" y="1166"/>
                  </a:lnTo>
                  <a:lnTo>
                    <a:pt x="1360" y="1360"/>
                  </a:lnTo>
                  <a:lnTo>
                    <a:pt x="1360" y="1360"/>
                  </a:lnTo>
                  <a:lnTo>
                    <a:pt x="1360" y="1845"/>
                  </a:lnTo>
                  <a:lnTo>
                    <a:pt x="1554" y="2331"/>
                  </a:lnTo>
                  <a:lnTo>
                    <a:pt x="1846" y="2817"/>
                  </a:lnTo>
                  <a:lnTo>
                    <a:pt x="1846" y="2817"/>
                  </a:lnTo>
                  <a:lnTo>
                    <a:pt x="1749" y="2914"/>
                  </a:lnTo>
                  <a:lnTo>
                    <a:pt x="1749" y="3108"/>
                  </a:lnTo>
                  <a:lnTo>
                    <a:pt x="2040" y="3982"/>
                  </a:lnTo>
                  <a:lnTo>
                    <a:pt x="1360" y="3982"/>
                  </a:lnTo>
                  <a:lnTo>
                    <a:pt x="1360" y="3205"/>
                  </a:lnTo>
                  <a:lnTo>
                    <a:pt x="1360" y="3205"/>
                  </a:lnTo>
                  <a:lnTo>
                    <a:pt x="1360" y="3108"/>
                  </a:lnTo>
                  <a:lnTo>
                    <a:pt x="1263" y="2914"/>
                  </a:lnTo>
                  <a:lnTo>
                    <a:pt x="1166" y="2817"/>
                  </a:lnTo>
                  <a:lnTo>
                    <a:pt x="972" y="2817"/>
                  </a:lnTo>
                  <a:lnTo>
                    <a:pt x="389" y="2817"/>
                  </a:lnTo>
                  <a:lnTo>
                    <a:pt x="389" y="2817"/>
                  </a:lnTo>
                  <a:lnTo>
                    <a:pt x="292" y="2817"/>
                  </a:lnTo>
                  <a:lnTo>
                    <a:pt x="97" y="2914"/>
                  </a:lnTo>
                  <a:lnTo>
                    <a:pt x="0" y="3108"/>
                  </a:lnTo>
                  <a:lnTo>
                    <a:pt x="0" y="3205"/>
                  </a:lnTo>
                  <a:lnTo>
                    <a:pt x="0" y="3205"/>
                  </a:lnTo>
                  <a:lnTo>
                    <a:pt x="0" y="13404"/>
                  </a:lnTo>
                  <a:lnTo>
                    <a:pt x="0" y="13404"/>
                  </a:lnTo>
                  <a:lnTo>
                    <a:pt x="0" y="13598"/>
                  </a:lnTo>
                  <a:lnTo>
                    <a:pt x="97" y="13695"/>
                  </a:lnTo>
                  <a:lnTo>
                    <a:pt x="292" y="13792"/>
                  </a:lnTo>
                  <a:lnTo>
                    <a:pt x="389" y="13792"/>
                  </a:lnTo>
                  <a:lnTo>
                    <a:pt x="972" y="13792"/>
                  </a:lnTo>
                  <a:lnTo>
                    <a:pt x="972" y="13792"/>
                  </a:lnTo>
                  <a:lnTo>
                    <a:pt x="1166" y="13792"/>
                  </a:lnTo>
                  <a:lnTo>
                    <a:pt x="1263" y="13695"/>
                  </a:lnTo>
                  <a:lnTo>
                    <a:pt x="1360" y="13598"/>
                  </a:lnTo>
                  <a:lnTo>
                    <a:pt x="1360" y="13404"/>
                  </a:lnTo>
                  <a:lnTo>
                    <a:pt x="1360" y="12724"/>
                  </a:lnTo>
                  <a:lnTo>
                    <a:pt x="10296" y="12724"/>
                  </a:lnTo>
                  <a:lnTo>
                    <a:pt x="10296" y="12724"/>
                  </a:lnTo>
                  <a:lnTo>
                    <a:pt x="10490" y="12627"/>
                  </a:lnTo>
                  <a:lnTo>
                    <a:pt x="10587" y="12529"/>
                  </a:lnTo>
                  <a:lnTo>
                    <a:pt x="10587" y="12529"/>
                  </a:lnTo>
                  <a:lnTo>
                    <a:pt x="10490" y="12335"/>
                  </a:lnTo>
                  <a:lnTo>
                    <a:pt x="10296" y="12335"/>
                  </a:lnTo>
                  <a:lnTo>
                    <a:pt x="486" y="12335"/>
                  </a:lnTo>
                  <a:lnTo>
                    <a:pt x="486" y="11073"/>
                  </a:lnTo>
                  <a:lnTo>
                    <a:pt x="13404" y="11073"/>
                  </a:lnTo>
                  <a:lnTo>
                    <a:pt x="13404" y="12335"/>
                  </a:lnTo>
                  <a:lnTo>
                    <a:pt x="11267" y="12335"/>
                  </a:lnTo>
                  <a:lnTo>
                    <a:pt x="11267" y="12335"/>
                  </a:lnTo>
                  <a:lnTo>
                    <a:pt x="11170" y="12335"/>
                  </a:lnTo>
                  <a:lnTo>
                    <a:pt x="11073" y="12432"/>
                  </a:lnTo>
                  <a:lnTo>
                    <a:pt x="11073" y="12432"/>
                  </a:lnTo>
                  <a:lnTo>
                    <a:pt x="11073" y="12627"/>
                  </a:lnTo>
                  <a:lnTo>
                    <a:pt x="11267" y="12724"/>
                  </a:lnTo>
                  <a:lnTo>
                    <a:pt x="12433" y="12724"/>
                  </a:lnTo>
                  <a:lnTo>
                    <a:pt x="12433" y="13404"/>
                  </a:lnTo>
                  <a:lnTo>
                    <a:pt x="12433" y="13404"/>
                  </a:lnTo>
                  <a:lnTo>
                    <a:pt x="12530" y="13598"/>
                  </a:lnTo>
                  <a:lnTo>
                    <a:pt x="12627" y="13695"/>
                  </a:lnTo>
                  <a:lnTo>
                    <a:pt x="12724" y="13792"/>
                  </a:lnTo>
                  <a:lnTo>
                    <a:pt x="12918" y="13792"/>
                  </a:lnTo>
                  <a:lnTo>
                    <a:pt x="13404" y="13792"/>
                  </a:lnTo>
                  <a:lnTo>
                    <a:pt x="13404" y="13792"/>
                  </a:lnTo>
                  <a:lnTo>
                    <a:pt x="13598" y="13792"/>
                  </a:lnTo>
                  <a:lnTo>
                    <a:pt x="13695" y="13695"/>
                  </a:lnTo>
                  <a:lnTo>
                    <a:pt x="13792" y="13598"/>
                  </a:lnTo>
                  <a:lnTo>
                    <a:pt x="13792" y="13404"/>
                  </a:lnTo>
                  <a:lnTo>
                    <a:pt x="13792" y="13404"/>
                  </a:lnTo>
                  <a:lnTo>
                    <a:pt x="13792" y="5828"/>
                  </a:lnTo>
                  <a:lnTo>
                    <a:pt x="13792" y="5828"/>
                  </a:lnTo>
                  <a:lnTo>
                    <a:pt x="13890" y="5828"/>
                  </a:lnTo>
                  <a:lnTo>
                    <a:pt x="13890" y="582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17"/>
            <p:cNvSpPr/>
            <p:nvPr/>
          </p:nvSpPr>
          <p:spPr>
            <a:xfrm>
              <a:off x="2612561" y="1610968"/>
              <a:ext cx="47105" cy="20953"/>
            </a:xfrm>
            <a:custGeom>
              <a:avLst/>
              <a:gdLst/>
              <a:ahLst/>
              <a:cxnLst/>
              <a:rect l="l" t="t" r="r" b="b"/>
              <a:pathLst>
                <a:path w="1749" h="778" fill="none" extrusionOk="0">
                  <a:moveTo>
                    <a:pt x="292" y="777"/>
                  </a:moveTo>
                  <a:lnTo>
                    <a:pt x="0" y="0"/>
                  </a:lnTo>
                  <a:lnTo>
                    <a:pt x="1749" y="0"/>
                  </a:lnTo>
                  <a:lnTo>
                    <a:pt x="1457" y="777"/>
                  </a:lnTo>
                  <a:lnTo>
                    <a:pt x="292" y="7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17"/>
            <p:cNvSpPr/>
            <p:nvPr/>
          </p:nvSpPr>
          <p:spPr>
            <a:xfrm>
              <a:off x="2507928" y="1610968"/>
              <a:ext cx="49717" cy="20953"/>
            </a:xfrm>
            <a:custGeom>
              <a:avLst/>
              <a:gdLst/>
              <a:ahLst/>
              <a:cxnLst/>
              <a:rect l="l" t="t" r="r" b="b"/>
              <a:pathLst>
                <a:path w="1846" h="778" fill="none" extrusionOk="0">
                  <a:moveTo>
                    <a:pt x="292" y="777"/>
                  </a:moveTo>
                  <a:lnTo>
                    <a:pt x="0" y="0"/>
                  </a:lnTo>
                  <a:lnTo>
                    <a:pt x="1846" y="0"/>
                  </a:lnTo>
                  <a:lnTo>
                    <a:pt x="1554" y="777"/>
                  </a:lnTo>
                  <a:lnTo>
                    <a:pt x="292" y="7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17"/>
            <p:cNvSpPr/>
            <p:nvPr/>
          </p:nvSpPr>
          <p:spPr>
            <a:xfrm>
              <a:off x="2497451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1" y="487"/>
                  </a:moveTo>
                  <a:lnTo>
                    <a:pt x="681" y="487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292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1" y="4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17"/>
            <p:cNvSpPr/>
            <p:nvPr/>
          </p:nvSpPr>
          <p:spPr>
            <a:xfrm>
              <a:off x="2544529" y="1569088"/>
              <a:ext cx="23593" cy="28818"/>
            </a:xfrm>
            <a:custGeom>
              <a:avLst/>
              <a:gdLst/>
              <a:ahLst/>
              <a:cxnLst/>
              <a:rect l="l" t="t" r="r" b="b"/>
              <a:pathLst>
                <a:path w="876" h="1070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81" y="584"/>
                  </a:lnTo>
                  <a:lnTo>
                    <a:pt x="487" y="875"/>
                  </a:lnTo>
                  <a:lnTo>
                    <a:pt x="195" y="1069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195" y="487"/>
                  </a:lnTo>
                  <a:lnTo>
                    <a:pt x="87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17"/>
            <p:cNvSpPr/>
            <p:nvPr/>
          </p:nvSpPr>
          <p:spPr>
            <a:xfrm>
              <a:off x="2523603" y="1542937"/>
              <a:ext cx="15729" cy="54969"/>
            </a:xfrm>
            <a:custGeom>
              <a:avLst/>
              <a:gdLst/>
              <a:ahLst/>
              <a:cxnLst/>
              <a:rect l="l" t="t" r="r" b="b"/>
              <a:pathLst>
                <a:path w="584" h="2041" fill="none" extrusionOk="0">
                  <a:moveTo>
                    <a:pt x="292" y="2040"/>
                  </a:moveTo>
                  <a:lnTo>
                    <a:pt x="292" y="2040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3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487" y="583"/>
                  </a:lnTo>
                  <a:lnTo>
                    <a:pt x="584" y="1166"/>
                  </a:lnTo>
                  <a:lnTo>
                    <a:pt x="584" y="1166"/>
                  </a:lnTo>
                  <a:lnTo>
                    <a:pt x="487" y="1652"/>
                  </a:lnTo>
                  <a:lnTo>
                    <a:pt x="292" y="2040"/>
                  </a:lnTo>
                  <a:lnTo>
                    <a:pt x="292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17"/>
            <p:cNvSpPr/>
            <p:nvPr/>
          </p:nvSpPr>
          <p:spPr>
            <a:xfrm>
              <a:off x="2358803" y="1461843"/>
              <a:ext cx="347941" cy="170079"/>
            </a:xfrm>
            <a:custGeom>
              <a:avLst/>
              <a:gdLst/>
              <a:ahLst/>
              <a:cxnLst/>
              <a:rect l="l" t="t" r="r" b="b"/>
              <a:pathLst>
                <a:path w="12919" h="6315" fill="none" extrusionOk="0">
                  <a:moveTo>
                    <a:pt x="7771" y="5440"/>
                  </a:moveTo>
                  <a:lnTo>
                    <a:pt x="7771" y="5440"/>
                  </a:lnTo>
                  <a:lnTo>
                    <a:pt x="7771" y="5246"/>
                  </a:lnTo>
                  <a:lnTo>
                    <a:pt x="7674" y="5149"/>
                  </a:lnTo>
                  <a:lnTo>
                    <a:pt x="7674" y="5149"/>
                  </a:lnTo>
                  <a:lnTo>
                    <a:pt x="7965" y="4663"/>
                  </a:lnTo>
                  <a:lnTo>
                    <a:pt x="8160" y="4177"/>
                  </a:lnTo>
                  <a:lnTo>
                    <a:pt x="8160" y="3692"/>
                  </a:lnTo>
                  <a:lnTo>
                    <a:pt x="8160" y="3692"/>
                  </a:lnTo>
                  <a:lnTo>
                    <a:pt x="8160" y="3497"/>
                  </a:lnTo>
                  <a:lnTo>
                    <a:pt x="8062" y="3400"/>
                  </a:lnTo>
                  <a:lnTo>
                    <a:pt x="7868" y="3400"/>
                  </a:lnTo>
                  <a:lnTo>
                    <a:pt x="7771" y="3497"/>
                  </a:lnTo>
                  <a:lnTo>
                    <a:pt x="7091" y="3983"/>
                  </a:lnTo>
                  <a:lnTo>
                    <a:pt x="7091" y="3983"/>
                  </a:lnTo>
                  <a:lnTo>
                    <a:pt x="6897" y="3109"/>
                  </a:lnTo>
                  <a:lnTo>
                    <a:pt x="6703" y="2526"/>
                  </a:lnTo>
                  <a:lnTo>
                    <a:pt x="6703" y="2526"/>
                  </a:lnTo>
                  <a:lnTo>
                    <a:pt x="6606" y="2332"/>
                  </a:lnTo>
                  <a:lnTo>
                    <a:pt x="6411" y="2332"/>
                  </a:lnTo>
                  <a:lnTo>
                    <a:pt x="6314" y="2332"/>
                  </a:lnTo>
                  <a:lnTo>
                    <a:pt x="6217" y="2526"/>
                  </a:lnTo>
                  <a:lnTo>
                    <a:pt x="6217" y="2526"/>
                  </a:lnTo>
                  <a:lnTo>
                    <a:pt x="5926" y="3109"/>
                  </a:lnTo>
                  <a:lnTo>
                    <a:pt x="5731" y="3983"/>
                  </a:lnTo>
                  <a:lnTo>
                    <a:pt x="5052" y="3497"/>
                  </a:lnTo>
                  <a:lnTo>
                    <a:pt x="5052" y="3497"/>
                  </a:lnTo>
                  <a:lnTo>
                    <a:pt x="4954" y="3400"/>
                  </a:lnTo>
                  <a:lnTo>
                    <a:pt x="4857" y="3400"/>
                  </a:lnTo>
                  <a:lnTo>
                    <a:pt x="4663" y="3497"/>
                  </a:lnTo>
                  <a:lnTo>
                    <a:pt x="4663" y="3692"/>
                  </a:lnTo>
                  <a:lnTo>
                    <a:pt x="4663" y="3692"/>
                  </a:lnTo>
                  <a:lnTo>
                    <a:pt x="4760" y="4177"/>
                  </a:lnTo>
                  <a:lnTo>
                    <a:pt x="4954" y="4663"/>
                  </a:lnTo>
                  <a:lnTo>
                    <a:pt x="5246" y="5149"/>
                  </a:lnTo>
                  <a:lnTo>
                    <a:pt x="5246" y="5149"/>
                  </a:lnTo>
                  <a:lnTo>
                    <a:pt x="5052" y="5343"/>
                  </a:lnTo>
                  <a:lnTo>
                    <a:pt x="5149" y="5440"/>
                  </a:lnTo>
                  <a:lnTo>
                    <a:pt x="5440" y="6314"/>
                  </a:lnTo>
                  <a:lnTo>
                    <a:pt x="3595" y="6314"/>
                  </a:lnTo>
                  <a:lnTo>
                    <a:pt x="3886" y="5440"/>
                  </a:lnTo>
                  <a:lnTo>
                    <a:pt x="3886" y="5440"/>
                  </a:lnTo>
                  <a:lnTo>
                    <a:pt x="3983" y="5246"/>
                  </a:lnTo>
                  <a:lnTo>
                    <a:pt x="3789" y="5149"/>
                  </a:lnTo>
                  <a:lnTo>
                    <a:pt x="3789" y="5149"/>
                  </a:lnTo>
                  <a:lnTo>
                    <a:pt x="4080" y="4663"/>
                  </a:lnTo>
                  <a:lnTo>
                    <a:pt x="4275" y="4177"/>
                  </a:lnTo>
                  <a:lnTo>
                    <a:pt x="4372" y="3692"/>
                  </a:lnTo>
                  <a:lnTo>
                    <a:pt x="4372" y="3692"/>
                  </a:lnTo>
                  <a:lnTo>
                    <a:pt x="4275" y="3497"/>
                  </a:lnTo>
                  <a:lnTo>
                    <a:pt x="4177" y="3400"/>
                  </a:lnTo>
                  <a:lnTo>
                    <a:pt x="4080" y="3400"/>
                  </a:lnTo>
                  <a:lnTo>
                    <a:pt x="3983" y="3497"/>
                  </a:lnTo>
                  <a:lnTo>
                    <a:pt x="3206" y="3983"/>
                  </a:lnTo>
                  <a:lnTo>
                    <a:pt x="3206" y="3983"/>
                  </a:lnTo>
                  <a:lnTo>
                    <a:pt x="3109" y="3109"/>
                  </a:lnTo>
                  <a:lnTo>
                    <a:pt x="2818" y="2526"/>
                  </a:lnTo>
                  <a:lnTo>
                    <a:pt x="2818" y="2526"/>
                  </a:lnTo>
                  <a:lnTo>
                    <a:pt x="2720" y="2332"/>
                  </a:lnTo>
                  <a:lnTo>
                    <a:pt x="2623" y="2332"/>
                  </a:lnTo>
                  <a:lnTo>
                    <a:pt x="2429" y="2332"/>
                  </a:lnTo>
                  <a:lnTo>
                    <a:pt x="2332" y="2526"/>
                  </a:lnTo>
                  <a:lnTo>
                    <a:pt x="2332" y="2526"/>
                  </a:lnTo>
                  <a:lnTo>
                    <a:pt x="2138" y="3109"/>
                  </a:lnTo>
                  <a:lnTo>
                    <a:pt x="1943" y="3983"/>
                  </a:lnTo>
                  <a:lnTo>
                    <a:pt x="1264" y="3497"/>
                  </a:lnTo>
                  <a:lnTo>
                    <a:pt x="1264" y="3497"/>
                  </a:lnTo>
                  <a:lnTo>
                    <a:pt x="1069" y="3400"/>
                  </a:lnTo>
                  <a:lnTo>
                    <a:pt x="875" y="3497"/>
                  </a:lnTo>
                  <a:lnTo>
                    <a:pt x="875" y="1652"/>
                  </a:lnTo>
                  <a:lnTo>
                    <a:pt x="2041" y="1652"/>
                  </a:lnTo>
                  <a:lnTo>
                    <a:pt x="2041" y="1652"/>
                  </a:lnTo>
                  <a:lnTo>
                    <a:pt x="2138" y="1555"/>
                  </a:lnTo>
                  <a:lnTo>
                    <a:pt x="2235" y="1458"/>
                  </a:lnTo>
                  <a:lnTo>
                    <a:pt x="2235" y="1458"/>
                  </a:lnTo>
                  <a:lnTo>
                    <a:pt x="2235" y="1263"/>
                  </a:lnTo>
                  <a:lnTo>
                    <a:pt x="2041" y="1166"/>
                  </a:lnTo>
                  <a:lnTo>
                    <a:pt x="1" y="1166"/>
                  </a:lnTo>
                  <a:lnTo>
                    <a:pt x="1" y="1"/>
                  </a:lnTo>
                  <a:lnTo>
                    <a:pt x="12919" y="1"/>
                  </a:lnTo>
                  <a:lnTo>
                    <a:pt x="12919" y="1166"/>
                  </a:lnTo>
                  <a:lnTo>
                    <a:pt x="3012" y="1166"/>
                  </a:lnTo>
                  <a:lnTo>
                    <a:pt x="3012" y="1166"/>
                  </a:lnTo>
                  <a:lnTo>
                    <a:pt x="2915" y="1263"/>
                  </a:lnTo>
                  <a:lnTo>
                    <a:pt x="2818" y="1361"/>
                  </a:lnTo>
                  <a:lnTo>
                    <a:pt x="2818" y="1361"/>
                  </a:lnTo>
                  <a:lnTo>
                    <a:pt x="2915" y="1555"/>
                  </a:lnTo>
                  <a:lnTo>
                    <a:pt x="3012" y="1652"/>
                  </a:lnTo>
                  <a:lnTo>
                    <a:pt x="11948" y="1652"/>
                  </a:lnTo>
                  <a:lnTo>
                    <a:pt x="11948" y="3497"/>
                  </a:lnTo>
                  <a:lnTo>
                    <a:pt x="11948" y="3497"/>
                  </a:lnTo>
                  <a:lnTo>
                    <a:pt x="11850" y="3400"/>
                  </a:lnTo>
                  <a:lnTo>
                    <a:pt x="11656" y="3497"/>
                  </a:lnTo>
                  <a:lnTo>
                    <a:pt x="10976" y="3983"/>
                  </a:lnTo>
                  <a:lnTo>
                    <a:pt x="10976" y="3983"/>
                  </a:lnTo>
                  <a:lnTo>
                    <a:pt x="10782" y="3109"/>
                  </a:lnTo>
                  <a:lnTo>
                    <a:pt x="10491" y="2526"/>
                  </a:lnTo>
                  <a:lnTo>
                    <a:pt x="10491" y="2526"/>
                  </a:lnTo>
                  <a:lnTo>
                    <a:pt x="10394" y="2332"/>
                  </a:lnTo>
                  <a:lnTo>
                    <a:pt x="10296" y="2332"/>
                  </a:lnTo>
                  <a:lnTo>
                    <a:pt x="10102" y="2332"/>
                  </a:lnTo>
                  <a:lnTo>
                    <a:pt x="10005" y="2526"/>
                  </a:lnTo>
                  <a:lnTo>
                    <a:pt x="10005" y="2526"/>
                  </a:lnTo>
                  <a:lnTo>
                    <a:pt x="9811" y="3109"/>
                  </a:lnTo>
                  <a:lnTo>
                    <a:pt x="9617" y="3983"/>
                  </a:lnTo>
                  <a:lnTo>
                    <a:pt x="8937" y="3497"/>
                  </a:lnTo>
                  <a:lnTo>
                    <a:pt x="8937" y="3497"/>
                  </a:lnTo>
                  <a:lnTo>
                    <a:pt x="8840" y="3400"/>
                  </a:lnTo>
                  <a:lnTo>
                    <a:pt x="8645" y="3400"/>
                  </a:lnTo>
                  <a:lnTo>
                    <a:pt x="8548" y="3497"/>
                  </a:lnTo>
                  <a:lnTo>
                    <a:pt x="8548" y="3692"/>
                  </a:lnTo>
                  <a:lnTo>
                    <a:pt x="8548" y="3692"/>
                  </a:lnTo>
                  <a:lnTo>
                    <a:pt x="8645" y="4177"/>
                  </a:lnTo>
                  <a:lnTo>
                    <a:pt x="8742" y="4663"/>
                  </a:lnTo>
                  <a:lnTo>
                    <a:pt x="9034" y="5149"/>
                  </a:lnTo>
                  <a:lnTo>
                    <a:pt x="9034" y="5149"/>
                  </a:lnTo>
                  <a:lnTo>
                    <a:pt x="8937" y="5246"/>
                  </a:lnTo>
                  <a:lnTo>
                    <a:pt x="8937" y="5440"/>
                  </a:lnTo>
                  <a:lnTo>
                    <a:pt x="9228" y="6314"/>
                  </a:lnTo>
                  <a:lnTo>
                    <a:pt x="7480" y="6314"/>
                  </a:lnTo>
                  <a:lnTo>
                    <a:pt x="7771" y="54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17"/>
            <p:cNvSpPr/>
            <p:nvPr/>
          </p:nvSpPr>
          <p:spPr>
            <a:xfrm>
              <a:off x="2403295" y="1610968"/>
              <a:ext cx="49717" cy="20953"/>
            </a:xfrm>
            <a:custGeom>
              <a:avLst/>
              <a:gdLst/>
              <a:ahLst/>
              <a:cxnLst/>
              <a:rect l="l" t="t" r="r" b="b"/>
              <a:pathLst>
                <a:path w="1846" h="778" fill="none" extrusionOk="0">
                  <a:moveTo>
                    <a:pt x="291" y="777"/>
                  </a:moveTo>
                  <a:lnTo>
                    <a:pt x="0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45" y="0"/>
                  </a:lnTo>
                  <a:lnTo>
                    <a:pt x="1554" y="777"/>
                  </a:lnTo>
                  <a:lnTo>
                    <a:pt x="291" y="7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17"/>
            <p:cNvSpPr/>
            <p:nvPr/>
          </p:nvSpPr>
          <p:spPr>
            <a:xfrm>
              <a:off x="2382368" y="1571728"/>
              <a:ext cx="18314" cy="60194"/>
            </a:xfrm>
            <a:custGeom>
              <a:avLst/>
              <a:gdLst/>
              <a:ahLst/>
              <a:cxnLst/>
              <a:rect l="l" t="t" r="r" b="b"/>
              <a:pathLst>
                <a:path w="680" h="223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94" y="583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389" y="1263"/>
                  </a:lnTo>
                  <a:lnTo>
                    <a:pt x="389" y="1457"/>
                  </a:lnTo>
                  <a:lnTo>
                    <a:pt x="680" y="2234"/>
                  </a:lnTo>
                  <a:lnTo>
                    <a:pt x="0" y="223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17"/>
            <p:cNvSpPr/>
            <p:nvPr/>
          </p:nvSpPr>
          <p:spPr>
            <a:xfrm>
              <a:off x="2392818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0" y="487"/>
                  </a:moveTo>
                  <a:lnTo>
                    <a:pt x="680" y="487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0" y="4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17"/>
            <p:cNvSpPr/>
            <p:nvPr/>
          </p:nvSpPr>
          <p:spPr>
            <a:xfrm>
              <a:off x="2439896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81" y="584"/>
                  </a:lnTo>
                  <a:lnTo>
                    <a:pt x="486" y="875"/>
                  </a:lnTo>
                  <a:lnTo>
                    <a:pt x="292" y="1069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195" y="487"/>
                  </a:lnTo>
                  <a:lnTo>
                    <a:pt x="87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17"/>
            <p:cNvSpPr/>
            <p:nvPr/>
          </p:nvSpPr>
          <p:spPr>
            <a:xfrm>
              <a:off x="2421582" y="1542937"/>
              <a:ext cx="13116" cy="54969"/>
            </a:xfrm>
            <a:custGeom>
              <a:avLst/>
              <a:gdLst/>
              <a:ahLst/>
              <a:cxnLst/>
              <a:rect l="l" t="t" r="r" b="b"/>
              <a:pathLst>
                <a:path w="487" h="2041" fill="none" extrusionOk="0">
                  <a:moveTo>
                    <a:pt x="292" y="2040"/>
                  </a:moveTo>
                  <a:lnTo>
                    <a:pt x="292" y="2040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3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389" y="583"/>
                  </a:lnTo>
                  <a:lnTo>
                    <a:pt x="487" y="1166"/>
                  </a:lnTo>
                  <a:lnTo>
                    <a:pt x="487" y="1166"/>
                  </a:lnTo>
                  <a:lnTo>
                    <a:pt x="389" y="1652"/>
                  </a:lnTo>
                  <a:lnTo>
                    <a:pt x="292" y="2040"/>
                  </a:lnTo>
                  <a:lnTo>
                    <a:pt x="292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17"/>
            <p:cNvSpPr/>
            <p:nvPr/>
          </p:nvSpPr>
          <p:spPr>
            <a:xfrm>
              <a:off x="2649189" y="1569088"/>
              <a:ext cx="20953" cy="28818"/>
            </a:xfrm>
            <a:custGeom>
              <a:avLst/>
              <a:gdLst/>
              <a:ahLst/>
              <a:cxnLst/>
              <a:rect l="l" t="t" r="r" b="b"/>
              <a:pathLst>
                <a:path w="778" h="1070" fill="none" extrusionOk="0">
                  <a:moveTo>
                    <a:pt x="194" y="1069"/>
                  </a:moveTo>
                  <a:lnTo>
                    <a:pt x="0" y="1069"/>
                  </a:lnTo>
                  <a:lnTo>
                    <a:pt x="0" y="1069"/>
                  </a:lnTo>
                  <a:lnTo>
                    <a:pt x="194" y="487"/>
                  </a:lnTo>
                  <a:lnTo>
                    <a:pt x="777" y="1"/>
                  </a:lnTo>
                  <a:lnTo>
                    <a:pt x="777" y="1"/>
                  </a:lnTo>
                  <a:lnTo>
                    <a:pt x="680" y="584"/>
                  </a:lnTo>
                  <a:lnTo>
                    <a:pt x="486" y="875"/>
                  </a:lnTo>
                  <a:lnTo>
                    <a:pt x="194" y="1069"/>
                  </a:lnTo>
                  <a:lnTo>
                    <a:pt x="194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17"/>
            <p:cNvSpPr/>
            <p:nvPr/>
          </p:nvSpPr>
          <p:spPr>
            <a:xfrm>
              <a:off x="2599471" y="1569088"/>
              <a:ext cx="23566" cy="28818"/>
            </a:xfrm>
            <a:custGeom>
              <a:avLst/>
              <a:gdLst/>
              <a:ahLst/>
              <a:cxnLst/>
              <a:rect l="l" t="t" r="r" b="b"/>
              <a:pathLst>
                <a:path w="875" h="1070" fill="none" extrusionOk="0">
                  <a:moveTo>
                    <a:pt x="681" y="1069"/>
                  </a:moveTo>
                  <a:lnTo>
                    <a:pt x="681" y="1069"/>
                  </a:lnTo>
                  <a:lnTo>
                    <a:pt x="389" y="875"/>
                  </a:lnTo>
                  <a:lnTo>
                    <a:pt x="195" y="584"/>
                  </a:lnTo>
                  <a:lnTo>
                    <a:pt x="1" y="1"/>
                  </a:lnTo>
                  <a:lnTo>
                    <a:pt x="681" y="487"/>
                  </a:lnTo>
                  <a:lnTo>
                    <a:pt x="681" y="487"/>
                  </a:lnTo>
                  <a:lnTo>
                    <a:pt x="875" y="1069"/>
                  </a:lnTo>
                  <a:lnTo>
                    <a:pt x="681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17"/>
            <p:cNvSpPr/>
            <p:nvPr/>
          </p:nvSpPr>
          <p:spPr>
            <a:xfrm>
              <a:off x="2628262" y="1542937"/>
              <a:ext cx="15702" cy="54969"/>
            </a:xfrm>
            <a:custGeom>
              <a:avLst/>
              <a:gdLst/>
              <a:ahLst/>
              <a:cxnLst/>
              <a:rect l="l" t="t" r="r" b="b"/>
              <a:pathLst>
                <a:path w="583" h="2041" fill="none" extrusionOk="0">
                  <a:moveTo>
                    <a:pt x="291" y="2040"/>
                  </a:moveTo>
                  <a:lnTo>
                    <a:pt x="291" y="2040"/>
                  </a:lnTo>
                  <a:lnTo>
                    <a:pt x="97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97" y="583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486" y="583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486" y="1652"/>
                  </a:lnTo>
                  <a:lnTo>
                    <a:pt x="291" y="2040"/>
                  </a:lnTo>
                  <a:lnTo>
                    <a:pt x="291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17"/>
            <p:cNvSpPr/>
            <p:nvPr/>
          </p:nvSpPr>
          <p:spPr>
            <a:xfrm>
              <a:off x="2664863" y="1574340"/>
              <a:ext cx="15729" cy="57582"/>
            </a:xfrm>
            <a:custGeom>
              <a:avLst/>
              <a:gdLst/>
              <a:ahLst/>
              <a:cxnLst/>
              <a:rect l="l" t="t" r="r" b="b"/>
              <a:pathLst>
                <a:path w="584" h="2138" fill="none" extrusionOk="0">
                  <a:moveTo>
                    <a:pt x="292" y="1360"/>
                  </a:moveTo>
                  <a:lnTo>
                    <a:pt x="292" y="1360"/>
                  </a:lnTo>
                  <a:lnTo>
                    <a:pt x="292" y="1166"/>
                  </a:lnTo>
                  <a:lnTo>
                    <a:pt x="195" y="972"/>
                  </a:lnTo>
                  <a:lnTo>
                    <a:pt x="195" y="972"/>
                  </a:lnTo>
                  <a:lnTo>
                    <a:pt x="486" y="486"/>
                  </a:lnTo>
                  <a:lnTo>
                    <a:pt x="584" y="0"/>
                  </a:lnTo>
                  <a:lnTo>
                    <a:pt x="584" y="2137"/>
                  </a:lnTo>
                  <a:lnTo>
                    <a:pt x="1" y="2137"/>
                  </a:lnTo>
                  <a:lnTo>
                    <a:pt x="292" y="13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17"/>
            <p:cNvSpPr/>
            <p:nvPr/>
          </p:nvSpPr>
          <p:spPr>
            <a:xfrm>
              <a:off x="2693654" y="1506308"/>
              <a:ext cx="13089" cy="125613"/>
            </a:xfrm>
            <a:custGeom>
              <a:avLst/>
              <a:gdLst/>
              <a:ahLst/>
              <a:cxnLst/>
              <a:rect l="l" t="t" r="r" b="b"/>
              <a:pathLst>
                <a:path w="486" h="4664" fill="none" extrusionOk="0">
                  <a:moveTo>
                    <a:pt x="0" y="1"/>
                  </a:moveTo>
                  <a:lnTo>
                    <a:pt x="486" y="1"/>
                  </a:lnTo>
                  <a:lnTo>
                    <a:pt x="486" y="4663"/>
                  </a:lnTo>
                  <a:lnTo>
                    <a:pt x="0" y="466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17"/>
            <p:cNvSpPr/>
            <p:nvPr/>
          </p:nvSpPr>
          <p:spPr>
            <a:xfrm>
              <a:off x="2693654" y="1430467"/>
              <a:ext cx="13089" cy="20953"/>
            </a:xfrm>
            <a:custGeom>
              <a:avLst/>
              <a:gdLst/>
              <a:ahLst/>
              <a:cxnLst/>
              <a:rect l="l" t="t" r="r" b="b"/>
              <a:pathLst>
                <a:path w="486" h="778" fill="none" extrusionOk="0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486" y="97"/>
                  </a:lnTo>
                  <a:lnTo>
                    <a:pt x="486" y="777"/>
                  </a:lnTo>
                  <a:lnTo>
                    <a:pt x="0" y="77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17"/>
            <p:cNvSpPr/>
            <p:nvPr/>
          </p:nvSpPr>
          <p:spPr>
            <a:xfrm>
              <a:off x="2649189" y="1388613"/>
              <a:ext cx="20953" cy="28791"/>
            </a:xfrm>
            <a:custGeom>
              <a:avLst/>
              <a:gdLst/>
              <a:ahLst/>
              <a:cxnLst/>
              <a:rect l="l" t="t" r="r" b="b"/>
              <a:pathLst>
                <a:path w="778" h="1069" fill="none" extrusionOk="0">
                  <a:moveTo>
                    <a:pt x="194" y="1069"/>
                  </a:moveTo>
                  <a:lnTo>
                    <a:pt x="0" y="1069"/>
                  </a:lnTo>
                  <a:lnTo>
                    <a:pt x="0" y="1069"/>
                  </a:lnTo>
                  <a:lnTo>
                    <a:pt x="194" y="486"/>
                  </a:lnTo>
                  <a:lnTo>
                    <a:pt x="777" y="0"/>
                  </a:lnTo>
                  <a:lnTo>
                    <a:pt x="777" y="0"/>
                  </a:lnTo>
                  <a:lnTo>
                    <a:pt x="680" y="583"/>
                  </a:lnTo>
                  <a:lnTo>
                    <a:pt x="486" y="874"/>
                  </a:lnTo>
                  <a:lnTo>
                    <a:pt x="194" y="1069"/>
                  </a:lnTo>
                  <a:lnTo>
                    <a:pt x="194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17"/>
            <p:cNvSpPr/>
            <p:nvPr/>
          </p:nvSpPr>
          <p:spPr>
            <a:xfrm>
              <a:off x="2628262" y="1362435"/>
              <a:ext cx="15702" cy="54969"/>
            </a:xfrm>
            <a:custGeom>
              <a:avLst/>
              <a:gdLst/>
              <a:ahLst/>
              <a:cxnLst/>
              <a:rect l="l" t="t" r="r" b="b"/>
              <a:pathLst>
                <a:path w="583" h="2041" fill="none" extrusionOk="0">
                  <a:moveTo>
                    <a:pt x="291" y="1"/>
                  </a:moveTo>
                  <a:lnTo>
                    <a:pt x="291" y="1"/>
                  </a:lnTo>
                  <a:lnTo>
                    <a:pt x="486" y="584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486" y="1652"/>
                  </a:lnTo>
                  <a:lnTo>
                    <a:pt x="291" y="2041"/>
                  </a:lnTo>
                  <a:lnTo>
                    <a:pt x="291" y="2041"/>
                  </a:lnTo>
                  <a:lnTo>
                    <a:pt x="97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97" y="584"/>
                  </a:lnTo>
                  <a:lnTo>
                    <a:pt x="291" y="1"/>
                  </a:lnTo>
                  <a:lnTo>
                    <a:pt x="29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17"/>
            <p:cNvSpPr/>
            <p:nvPr/>
          </p:nvSpPr>
          <p:spPr>
            <a:xfrm>
              <a:off x="2599471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1" y="486"/>
                  </a:moveTo>
                  <a:lnTo>
                    <a:pt x="681" y="486"/>
                  </a:lnTo>
                  <a:lnTo>
                    <a:pt x="875" y="1069"/>
                  </a:lnTo>
                  <a:lnTo>
                    <a:pt x="681" y="1069"/>
                  </a:lnTo>
                  <a:lnTo>
                    <a:pt x="681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1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17"/>
            <p:cNvSpPr/>
            <p:nvPr/>
          </p:nvSpPr>
          <p:spPr>
            <a:xfrm>
              <a:off x="2609948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6" y="0"/>
                  </a:lnTo>
                  <a:lnTo>
                    <a:pt x="1554" y="874"/>
                  </a:lnTo>
                  <a:lnTo>
                    <a:pt x="292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17"/>
            <p:cNvSpPr/>
            <p:nvPr/>
          </p:nvSpPr>
          <p:spPr>
            <a:xfrm>
              <a:off x="2544529" y="1388613"/>
              <a:ext cx="23593" cy="28791"/>
            </a:xfrm>
            <a:custGeom>
              <a:avLst/>
              <a:gdLst/>
              <a:ahLst/>
              <a:cxnLst/>
              <a:rect l="l" t="t" r="r" b="b"/>
              <a:pathLst>
                <a:path w="876" h="1069" fill="none" extrusionOk="0">
                  <a:moveTo>
                    <a:pt x="292" y="1069"/>
                  </a:moveTo>
                  <a:lnTo>
                    <a:pt x="1" y="1069"/>
                  </a:lnTo>
                  <a:lnTo>
                    <a:pt x="1" y="1069"/>
                  </a:lnTo>
                  <a:lnTo>
                    <a:pt x="195" y="486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681" y="583"/>
                  </a:lnTo>
                  <a:lnTo>
                    <a:pt x="487" y="874"/>
                  </a:lnTo>
                  <a:lnTo>
                    <a:pt x="292" y="1069"/>
                  </a:lnTo>
                  <a:lnTo>
                    <a:pt x="292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17"/>
            <p:cNvSpPr/>
            <p:nvPr/>
          </p:nvSpPr>
          <p:spPr>
            <a:xfrm>
              <a:off x="2526242" y="1362435"/>
              <a:ext cx="13089" cy="54969"/>
            </a:xfrm>
            <a:custGeom>
              <a:avLst/>
              <a:gdLst/>
              <a:ahLst/>
              <a:cxnLst/>
              <a:rect l="l" t="t" r="r" b="b"/>
              <a:pathLst>
                <a:path w="486" h="2041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389" y="584"/>
                  </a:lnTo>
                  <a:lnTo>
                    <a:pt x="486" y="1166"/>
                  </a:lnTo>
                  <a:lnTo>
                    <a:pt x="486" y="1166"/>
                  </a:lnTo>
                  <a:lnTo>
                    <a:pt x="389" y="1652"/>
                  </a:lnTo>
                  <a:lnTo>
                    <a:pt x="194" y="2041"/>
                  </a:lnTo>
                  <a:lnTo>
                    <a:pt x="194" y="2041"/>
                  </a:lnTo>
                  <a:lnTo>
                    <a:pt x="0" y="1652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0" y="584"/>
                  </a:lnTo>
                  <a:lnTo>
                    <a:pt x="194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17"/>
            <p:cNvSpPr/>
            <p:nvPr/>
          </p:nvSpPr>
          <p:spPr>
            <a:xfrm>
              <a:off x="2497451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1" y="486"/>
                  </a:moveTo>
                  <a:lnTo>
                    <a:pt x="681" y="486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1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17"/>
            <p:cNvSpPr/>
            <p:nvPr/>
          </p:nvSpPr>
          <p:spPr>
            <a:xfrm>
              <a:off x="2507928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6" y="0"/>
                  </a:lnTo>
                  <a:lnTo>
                    <a:pt x="1554" y="874"/>
                  </a:lnTo>
                  <a:lnTo>
                    <a:pt x="292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17"/>
            <p:cNvSpPr/>
            <p:nvPr/>
          </p:nvSpPr>
          <p:spPr>
            <a:xfrm>
              <a:off x="2439896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292" y="1069"/>
                  </a:moveTo>
                  <a:lnTo>
                    <a:pt x="1" y="1069"/>
                  </a:lnTo>
                  <a:lnTo>
                    <a:pt x="1" y="1069"/>
                  </a:lnTo>
                  <a:lnTo>
                    <a:pt x="195" y="486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681" y="583"/>
                  </a:lnTo>
                  <a:lnTo>
                    <a:pt x="486" y="874"/>
                  </a:lnTo>
                  <a:lnTo>
                    <a:pt x="292" y="1069"/>
                  </a:lnTo>
                  <a:lnTo>
                    <a:pt x="292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17"/>
            <p:cNvSpPr/>
            <p:nvPr/>
          </p:nvSpPr>
          <p:spPr>
            <a:xfrm>
              <a:off x="2421582" y="1362435"/>
              <a:ext cx="13116" cy="54969"/>
            </a:xfrm>
            <a:custGeom>
              <a:avLst/>
              <a:gdLst/>
              <a:ahLst/>
              <a:cxnLst/>
              <a:rect l="l" t="t" r="r" b="b"/>
              <a:pathLst>
                <a:path w="487" h="2041" fill="none" extrusionOk="0">
                  <a:moveTo>
                    <a:pt x="292" y="1"/>
                  </a:moveTo>
                  <a:lnTo>
                    <a:pt x="292" y="1"/>
                  </a:lnTo>
                  <a:lnTo>
                    <a:pt x="389" y="584"/>
                  </a:lnTo>
                  <a:lnTo>
                    <a:pt x="487" y="1166"/>
                  </a:lnTo>
                  <a:lnTo>
                    <a:pt x="487" y="1166"/>
                  </a:lnTo>
                  <a:lnTo>
                    <a:pt x="389" y="1652"/>
                  </a:lnTo>
                  <a:lnTo>
                    <a:pt x="292" y="2041"/>
                  </a:lnTo>
                  <a:lnTo>
                    <a:pt x="292" y="2041"/>
                  </a:lnTo>
                  <a:lnTo>
                    <a:pt x="98" y="1652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584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17"/>
            <p:cNvSpPr/>
            <p:nvPr/>
          </p:nvSpPr>
          <p:spPr>
            <a:xfrm>
              <a:off x="2392818" y="1388613"/>
              <a:ext cx="23566" cy="28791"/>
            </a:xfrm>
            <a:custGeom>
              <a:avLst/>
              <a:gdLst/>
              <a:ahLst/>
              <a:cxnLst/>
              <a:rect l="l" t="t" r="r" b="b"/>
              <a:pathLst>
                <a:path w="875" h="1069" fill="none" extrusionOk="0">
                  <a:moveTo>
                    <a:pt x="680" y="486"/>
                  </a:moveTo>
                  <a:lnTo>
                    <a:pt x="680" y="486"/>
                  </a:lnTo>
                  <a:lnTo>
                    <a:pt x="875" y="1069"/>
                  </a:lnTo>
                  <a:lnTo>
                    <a:pt x="583" y="1069"/>
                  </a:lnTo>
                  <a:lnTo>
                    <a:pt x="583" y="1069"/>
                  </a:lnTo>
                  <a:lnTo>
                    <a:pt x="389" y="874"/>
                  </a:lnTo>
                  <a:lnTo>
                    <a:pt x="195" y="583"/>
                  </a:lnTo>
                  <a:lnTo>
                    <a:pt x="1" y="0"/>
                  </a:lnTo>
                  <a:lnTo>
                    <a:pt x="68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17"/>
            <p:cNvSpPr/>
            <p:nvPr/>
          </p:nvSpPr>
          <p:spPr>
            <a:xfrm>
              <a:off x="2403295" y="1427854"/>
              <a:ext cx="49717" cy="23566"/>
            </a:xfrm>
            <a:custGeom>
              <a:avLst/>
              <a:gdLst/>
              <a:ahLst/>
              <a:cxnLst/>
              <a:rect l="l" t="t" r="r" b="b"/>
              <a:pathLst>
                <a:path w="1846" h="875" fill="none" extrusionOk="0">
                  <a:moveTo>
                    <a:pt x="0" y="0"/>
                  </a:moveTo>
                  <a:lnTo>
                    <a:pt x="1845" y="0"/>
                  </a:lnTo>
                  <a:lnTo>
                    <a:pt x="1554" y="874"/>
                  </a:lnTo>
                  <a:lnTo>
                    <a:pt x="291" y="874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17"/>
            <p:cNvSpPr/>
            <p:nvPr/>
          </p:nvSpPr>
          <p:spPr>
            <a:xfrm>
              <a:off x="2356190" y="1430467"/>
              <a:ext cx="15729" cy="20953"/>
            </a:xfrm>
            <a:custGeom>
              <a:avLst/>
              <a:gdLst/>
              <a:ahLst/>
              <a:cxnLst/>
              <a:rect l="l" t="t" r="r" b="b"/>
              <a:pathLst>
                <a:path w="584" h="778" fill="none" extrusionOk="0">
                  <a:moveTo>
                    <a:pt x="1" y="0"/>
                  </a:moveTo>
                  <a:lnTo>
                    <a:pt x="584" y="0"/>
                  </a:lnTo>
                  <a:lnTo>
                    <a:pt x="584" y="0"/>
                  </a:lnTo>
                  <a:lnTo>
                    <a:pt x="584" y="97"/>
                  </a:lnTo>
                  <a:lnTo>
                    <a:pt x="584" y="777"/>
                  </a:lnTo>
                  <a:lnTo>
                    <a:pt x="1" y="777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17"/>
            <p:cNvSpPr/>
            <p:nvPr/>
          </p:nvSpPr>
          <p:spPr>
            <a:xfrm>
              <a:off x="2356190" y="1686810"/>
              <a:ext cx="15729" cy="18341"/>
            </a:xfrm>
            <a:custGeom>
              <a:avLst/>
              <a:gdLst/>
              <a:ahLst/>
              <a:cxnLst/>
              <a:rect l="l" t="t" r="r" b="b"/>
              <a:pathLst>
                <a:path w="584" h="681" fill="none" extrusionOk="0">
                  <a:moveTo>
                    <a:pt x="584" y="1"/>
                  </a:moveTo>
                  <a:lnTo>
                    <a:pt x="584" y="681"/>
                  </a:lnTo>
                  <a:lnTo>
                    <a:pt x="584" y="681"/>
                  </a:lnTo>
                  <a:lnTo>
                    <a:pt x="584" y="681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1"/>
                  </a:lnTo>
                  <a:lnTo>
                    <a:pt x="58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17"/>
            <p:cNvSpPr/>
            <p:nvPr/>
          </p:nvSpPr>
          <p:spPr>
            <a:xfrm>
              <a:off x="2356190" y="1506308"/>
              <a:ext cx="15729" cy="125613"/>
            </a:xfrm>
            <a:custGeom>
              <a:avLst/>
              <a:gdLst/>
              <a:ahLst/>
              <a:cxnLst/>
              <a:rect l="l" t="t" r="r" b="b"/>
              <a:pathLst>
                <a:path w="584" h="4664" fill="none" extrusionOk="0">
                  <a:moveTo>
                    <a:pt x="1" y="4663"/>
                  </a:moveTo>
                  <a:lnTo>
                    <a:pt x="1" y="1"/>
                  </a:lnTo>
                  <a:lnTo>
                    <a:pt x="584" y="1"/>
                  </a:lnTo>
                  <a:lnTo>
                    <a:pt x="584" y="4663"/>
                  </a:lnTo>
                  <a:lnTo>
                    <a:pt x="1" y="46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7"/>
            <p:cNvSpPr/>
            <p:nvPr/>
          </p:nvSpPr>
          <p:spPr>
            <a:xfrm>
              <a:off x="2693654" y="1686810"/>
              <a:ext cx="13089" cy="18341"/>
            </a:xfrm>
            <a:custGeom>
              <a:avLst/>
              <a:gdLst/>
              <a:ahLst/>
              <a:cxnLst/>
              <a:rect l="l" t="t" r="r" b="b"/>
              <a:pathLst>
                <a:path w="486" h="681" fill="none" extrusionOk="0">
                  <a:moveTo>
                    <a:pt x="486" y="681"/>
                  </a:moveTo>
                  <a:lnTo>
                    <a:pt x="0" y="681"/>
                  </a:lnTo>
                  <a:lnTo>
                    <a:pt x="0" y="681"/>
                  </a:lnTo>
                  <a:lnTo>
                    <a:pt x="0" y="681"/>
                  </a:lnTo>
                  <a:lnTo>
                    <a:pt x="0" y="1"/>
                  </a:lnTo>
                  <a:lnTo>
                    <a:pt x="486" y="1"/>
                  </a:lnTo>
                  <a:lnTo>
                    <a:pt x="486" y="681"/>
                  </a:lnTo>
                  <a:lnTo>
                    <a:pt x="486" y="681"/>
                  </a:lnTo>
                  <a:lnTo>
                    <a:pt x="486" y="681"/>
                  </a:lnTo>
                  <a:lnTo>
                    <a:pt x="486" y="68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7"/>
            <p:cNvSpPr/>
            <p:nvPr/>
          </p:nvSpPr>
          <p:spPr>
            <a:xfrm>
              <a:off x="2706717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rrigação por gotejamento: vantagens e desvantagens">
            <a:extLst>
              <a:ext uri="{FF2B5EF4-FFF2-40B4-BE49-F238E27FC236}">
                <a16:creationId xmlns:a16="http://schemas.microsoft.com/office/drawing/2014/main" id="{10E52935-F091-38F8-5A1A-9DB6EA173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7273"/>
          <a:stretch>
            <a:fillRect/>
          </a:stretch>
        </p:blipFill>
        <p:spPr bwMode="auto">
          <a:xfrm>
            <a:off x="5142016" y="1107797"/>
            <a:ext cx="3835729" cy="32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567656" y="664288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Métodos e Manejo </a:t>
            </a:r>
            <a:endParaRPr sz="3600" dirty="0"/>
          </a:p>
        </p:txBody>
      </p:sp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567656" y="1549694"/>
            <a:ext cx="4180200" cy="2643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pt-BR" sz="2000" dirty="0"/>
              <a:t>Foram estudados diferentes métodos e manejos de irrigação, considerando suas </a:t>
            </a:r>
            <a:r>
              <a:rPr lang="pt-BR" sz="2000" b="1" dirty="0"/>
              <a:t>vantagens, limitações e aplicabilidade </a:t>
            </a:r>
            <a:r>
              <a:rPr lang="pt-BR" sz="2000" dirty="0"/>
              <a:t>em diferentes contextos produtivos. Após essa análise, optou-se pela adoção do método de </a:t>
            </a:r>
            <a:r>
              <a:rPr lang="pt-BR" sz="2000" b="1" dirty="0"/>
              <a:t>irrigação por gotejamento</a:t>
            </a:r>
            <a:r>
              <a:rPr lang="pt-BR" sz="2000" dirty="0"/>
              <a:t>. </a:t>
            </a:r>
            <a:endParaRPr sz="2000" dirty="0"/>
          </a:p>
        </p:txBody>
      </p:sp>
      <p:sp>
        <p:nvSpPr>
          <p:cNvPr id="513" name="Google Shape;513;p73"/>
          <p:cNvSpPr/>
          <p:nvPr/>
        </p:nvSpPr>
        <p:spPr>
          <a:xfrm rot="10800000">
            <a:off x="5960400" y="905594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94F8E-0991-466D-5ECB-342F9CCE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45" y="516179"/>
            <a:ext cx="7696200" cy="572700"/>
          </a:xfrm>
        </p:spPr>
        <p:txBody>
          <a:bodyPr/>
          <a:lstStyle/>
          <a:p>
            <a:r>
              <a:rPr lang="pt-BR" dirty="0"/>
              <a:t>Irrigação por gotejamento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51D81D-F2D7-FC31-DA89-73CF3FCD9339}"/>
              </a:ext>
            </a:extLst>
          </p:cNvPr>
          <p:cNvSpPr txBox="1"/>
          <p:nvPr/>
        </p:nvSpPr>
        <p:spPr>
          <a:xfrm>
            <a:off x="481445" y="1263209"/>
            <a:ext cx="7938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dk1"/>
                </a:solidFill>
                <a:latin typeface="Montserrat"/>
                <a:sym typeface="Montserrat"/>
              </a:rPr>
              <a:t>O gotejamento consiste na liberação de água em pequenas gotas, de forma lenta e precisa, diretamente na base das plantas, através de emissores chamados gotejadores. Suas principais vantagens incluem a economia de água e energia, possibilidade de fertirrigação (aplicação de fertilizantes junto com a água).</a:t>
            </a:r>
          </a:p>
        </p:txBody>
      </p:sp>
      <p:pic>
        <p:nvPicPr>
          <p:cNvPr id="1030" name="Picture 6" descr="Conheça a Irrigação Por Gotejamento e Dobre Sua Produtividade">
            <a:extLst>
              <a:ext uri="{FF2B5EF4-FFF2-40B4-BE49-F238E27FC236}">
                <a16:creationId xmlns:a16="http://schemas.microsoft.com/office/drawing/2014/main" id="{AE2F6A0C-4D43-5974-FEEC-DA3592B1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57" y="2914867"/>
            <a:ext cx="3682073" cy="207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rigação por gotejamento: como funciona o sistema - MF Magazine">
            <a:extLst>
              <a:ext uri="{FF2B5EF4-FFF2-40B4-BE49-F238E27FC236}">
                <a16:creationId xmlns:a16="http://schemas.microsoft.com/office/drawing/2014/main" id="{8AC0D373-482B-1195-4C08-E53271AD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" y="2918457"/>
            <a:ext cx="4001985" cy="207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2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894E474-921D-D88D-5A3C-13E13E700039}"/>
              </a:ext>
            </a:extLst>
          </p:cNvPr>
          <p:cNvSpPr/>
          <p:nvPr/>
        </p:nvSpPr>
        <p:spPr>
          <a:xfrm>
            <a:off x="5320145" y="718951"/>
            <a:ext cx="3847605" cy="4424548"/>
          </a:xfrm>
          <a:prstGeom prst="rect">
            <a:avLst/>
          </a:prstGeom>
          <a:solidFill>
            <a:schemeClr val="bg1">
              <a:alpha val="53000"/>
            </a:scheme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491090" y="918032"/>
            <a:ext cx="4829055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Linguagens e Tecnologias</a:t>
            </a:r>
            <a:endParaRPr sz="3000" dirty="0"/>
          </a:p>
        </p:txBody>
      </p:sp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572628" y="1398582"/>
            <a:ext cx="4466627" cy="2994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pt-BR" sz="2000" dirty="0">
                <a:solidFill>
                  <a:srgbClr val="324A00"/>
                </a:solidFill>
              </a:rPr>
              <a:t>As linguagens e frameworks utilizados no projeto têm funções específicas e complementares no desenvolvimento de sistemas.  </a:t>
            </a:r>
          </a:p>
          <a:p>
            <a:pPr marL="0" lvl="0" indent="0" algn="just">
              <a:buNone/>
            </a:pPr>
            <a:r>
              <a:rPr lang="pt-BR" sz="2000" dirty="0">
                <a:solidFill>
                  <a:srgbClr val="324A00"/>
                </a:solidFill>
              </a:rPr>
              <a:t>A</a:t>
            </a:r>
            <a:r>
              <a:rPr lang="pt-BR" sz="2000" dirty="0"/>
              <a:t> </a:t>
            </a:r>
            <a:r>
              <a:rPr lang="pt-BR" sz="2000" dirty="0">
                <a:solidFill>
                  <a:srgbClr val="324A00"/>
                </a:solidFill>
              </a:rPr>
              <a:t>escolha foi devido sua capacidade de criar aplicações móveis de forma eficiente e multiplataforma. </a:t>
            </a:r>
          </a:p>
        </p:txBody>
      </p:sp>
      <p:sp>
        <p:nvSpPr>
          <p:cNvPr id="513" name="Google Shape;513;p73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12 weeks with Figma: A review from a developer">
            <a:extLst>
              <a:ext uri="{FF2B5EF4-FFF2-40B4-BE49-F238E27FC236}">
                <a16:creationId xmlns:a16="http://schemas.microsoft.com/office/drawing/2014/main" id="{311F0349-7213-9583-D849-5E3FB168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1" y="3632530"/>
            <a:ext cx="904407" cy="9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EAFC29DA-8444-5C2A-64C8-F45D33AD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40" y="1058766"/>
            <a:ext cx="987660" cy="9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8134E48-CD71-AF1D-ED5E-4A23EA92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650" y="1171200"/>
            <a:ext cx="1576101" cy="73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0323ADB6-A4DC-3B60-B87D-DF6FC78D3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634" y="2374044"/>
            <a:ext cx="1474800" cy="904407"/>
          </a:xfrm>
          <a:prstGeom prst="rect">
            <a:avLst/>
          </a:prstGeom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C1B6B46-8D7B-D5ED-2464-EE0F8FB1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31" y="3606069"/>
            <a:ext cx="803359" cy="9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Mui MUIto além do UI - Conhecendo o MUI">
            <a:extLst>
              <a:ext uri="{FF2B5EF4-FFF2-40B4-BE49-F238E27FC236}">
                <a16:creationId xmlns:a16="http://schemas.microsoft.com/office/drawing/2014/main" id="{FBE6582D-563D-B39D-31BA-8959E96D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375" y="3616271"/>
            <a:ext cx="904408" cy="9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javascript logo png, javascript icon transparent png 27127463 PNG">
            <a:extLst>
              <a:ext uri="{FF2B5EF4-FFF2-40B4-BE49-F238E27FC236}">
                <a16:creationId xmlns:a16="http://schemas.microsoft.com/office/drawing/2014/main" id="{3ECD6536-9CFF-FDA4-8AC0-21B9FED7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40" y="2332417"/>
            <a:ext cx="987660" cy="9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styled-components - npm">
            <a:extLst>
              <a:ext uri="{FF2B5EF4-FFF2-40B4-BE49-F238E27FC236}">
                <a16:creationId xmlns:a16="http://schemas.microsoft.com/office/drawing/2014/main" id="{7027413A-DC52-0E7E-2848-9E5E7B18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89" y="2412923"/>
            <a:ext cx="836851" cy="8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88ADBD-5852-F083-8EEB-FE74ED61C876}"/>
              </a:ext>
            </a:extLst>
          </p:cNvPr>
          <p:cNvSpPr/>
          <p:nvPr/>
        </p:nvSpPr>
        <p:spPr>
          <a:xfrm>
            <a:off x="4600684" y="4887176"/>
            <a:ext cx="4049486" cy="256323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3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D097F19-91E2-5513-4B2F-8100B43A2B10}"/>
              </a:ext>
            </a:extLst>
          </p:cNvPr>
          <p:cNvSpPr/>
          <p:nvPr/>
        </p:nvSpPr>
        <p:spPr>
          <a:xfrm>
            <a:off x="0" y="4572000"/>
            <a:ext cx="5628904" cy="571500"/>
          </a:xfrm>
          <a:prstGeom prst="rect">
            <a:avLst/>
          </a:prstGeom>
          <a:solidFill>
            <a:srgbClr val="F4F7DA"/>
          </a:solidFill>
          <a:ln>
            <a:solidFill>
              <a:srgbClr val="F4F7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C7EEFC7-41AC-62FC-5F08-4F953A9A3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14219"/>
              </p:ext>
            </p:extLst>
          </p:nvPr>
        </p:nvGraphicFramePr>
        <p:xfrm>
          <a:off x="1223183" y="178304"/>
          <a:ext cx="7053918" cy="4829372"/>
        </p:xfrm>
        <a:graphic>
          <a:graphicData uri="http://schemas.openxmlformats.org/drawingml/2006/table">
            <a:tbl>
              <a:tblPr>
                <a:tableStyleId>{24C88CB4-E424-40A3-988D-B846035AE74B}</a:tableStyleId>
              </a:tblPr>
              <a:tblGrid>
                <a:gridCol w="1840168">
                  <a:extLst>
                    <a:ext uri="{9D8B030D-6E8A-4147-A177-3AD203B41FA5}">
                      <a16:colId xmlns:a16="http://schemas.microsoft.com/office/drawing/2014/main" val="394355050"/>
                    </a:ext>
                  </a:extLst>
                </a:gridCol>
                <a:gridCol w="5213750">
                  <a:extLst>
                    <a:ext uri="{9D8B030D-6E8A-4147-A177-3AD203B41FA5}">
                      <a16:colId xmlns:a16="http://schemas.microsoft.com/office/drawing/2014/main" val="3455953015"/>
                    </a:ext>
                  </a:extLst>
                </a:gridCol>
              </a:tblGrid>
              <a:tr h="582217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2100" b="1" i="0" u="none" strike="noStrike" cap="none" dirty="0">
                          <a:solidFill>
                            <a:schemeClr val="lt1"/>
                          </a:solidFill>
                          <a:latin typeface="Playfair Display"/>
                          <a:sym typeface="Arial"/>
                        </a:rPr>
                        <a:t>Linguagem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100" b="1" i="0" u="none" strike="noStrike" cap="none" dirty="0">
                          <a:solidFill>
                            <a:schemeClr val="lt1"/>
                          </a:solidFill>
                          <a:latin typeface="Playfair Display"/>
                          <a:cs typeface="Arial"/>
                          <a:sym typeface="Arial"/>
                        </a:rPr>
                        <a:t>Descrição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973063"/>
                  </a:ext>
                </a:extLst>
              </a:tr>
              <a:tr h="629065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React</a:t>
                      </a: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 </a:t>
                      </a: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Native</a:t>
                      </a:r>
                      <a:endParaRPr lang="pt-BR" sz="1400" b="0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Permite criar aplicações móveis multiplataforma </a:t>
                      </a:r>
                    </a:p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usando </a:t>
                      </a: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JavaScript</a:t>
                      </a: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924527"/>
                  </a:ext>
                </a:extLst>
              </a:tr>
              <a:tr h="55089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SQL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Linguagem usada para gerenciamento de bancos de dados relacionais.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781532"/>
                  </a:ext>
                </a:extLst>
              </a:tr>
              <a:tr h="589138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Node.js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Ambiente de execução </a:t>
                      </a: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JavaScript</a:t>
                      </a: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 no servidor.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485168"/>
                  </a:ext>
                </a:extLst>
              </a:tr>
              <a:tr h="553526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JavaScript</a:t>
                      </a:r>
                      <a:endParaRPr lang="pt-BR" sz="1400" b="0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Linguagem base para desenvolvimento web interativo.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7230635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Styled</a:t>
                      </a: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Components</a:t>
                      </a:r>
                      <a:endParaRPr lang="pt-BR" sz="1400" b="0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Estilização de componentes usando CSS-in-JS.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324637"/>
                  </a:ext>
                </a:extLst>
              </a:tr>
              <a:tr h="477473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Material UI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Biblioteca de componentes para interfaces </a:t>
                      </a:r>
                    </a:p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modernas em </a:t>
                      </a: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React</a:t>
                      </a: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869289"/>
                  </a:ext>
                </a:extLst>
              </a:tr>
              <a:tr h="482289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Figma</a:t>
                      </a:r>
                      <a:endParaRPr lang="pt-BR" sz="1400" b="0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Ferramenta de design colaborativo para prototipagem.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30593"/>
                  </a:ext>
                </a:extLst>
              </a:tr>
              <a:tr h="397387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C++</a:t>
                      </a: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Linguagem poderosa para sistemas de alto desempenho</a:t>
                      </a:r>
                      <a:r>
                        <a:rPr lang="pt-BR" sz="1000" u="none" strike="noStrike" dirty="0">
                          <a:effectLst/>
                        </a:rPr>
                        <a:t>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8272" marR="8272" marT="8272" marB="0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817003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DED98211-36CD-857B-30A7-8B745CE406AF}"/>
              </a:ext>
            </a:extLst>
          </p:cNvPr>
          <p:cNvSpPr/>
          <p:nvPr/>
        </p:nvSpPr>
        <p:spPr>
          <a:xfrm>
            <a:off x="8847117" y="2571750"/>
            <a:ext cx="296883" cy="25717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76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37D8C0-2241-EA66-83DD-964A1044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0" y="117529"/>
            <a:ext cx="3672000" cy="539400"/>
          </a:xfrm>
        </p:spPr>
        <p:txBody>
          <a:bodyPr/>
          <a:lstStyle/>
          <a:p>
            <a:r>
              <a:rPr lang="pt-BR" dirty="0"/>
              <a:t>Design do Aplicativo</a:t>
            </a:r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7409E4DD-82A1-A4B2-1DB7-6710ECDB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83" y="846934"/>
            <a:ext cx="1888336" cy="4088877"/>
          </a:xfrm>
          <a:prstGeom prst="rect">
            <a:avLst/>
          </a:prstGeom>
        </p:spPr>
      </p:pic>
      <p:pic>
        <p:nvPicPr>
          <p:cNvPr id="9" name="Imagem 8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63418098-275F-E58D-B322-7AC1D417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31" y="846933"/>
            <a:ext cx="1888337" cy="4088878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DA98DDF-77BD-D2C6-3EEC-59940DCA8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777" y="846933"/>
            <a:ext cx="1888337" cy="40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C880-C003-9E6D-6C24-79904C01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364592-4838-EDD7-89B6-40F8585E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0" y="117529"/>
            <a:ext cx="3672000" cy="539400"/>
          </a:xfrm>
        </p:spPr>
        <p:txBody>
          <a:bodyPr/>
          <a:lstStyle/>
          <a:p>
            <a:r>
              <a:rPr lang="pt-BR" dirty="0"/>
              <a:t>Design do Aplicativo</a:t>
            </a:r>
          </a:p>
        </p:txBody>
      </p:sp>
      <p:pic>
        <p:nvPicPr>
          <p:cNvPr id="7" name="Imagem 6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8E063E6-5503-E3F4-90FF-F82F821F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831" y="823181"/>
            <a:ext cx="1888337" cy="4088879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E10E574-37EC-79DD-B502-7F8A2ED4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59" y="823181"/>
            <a:ext cx="1888337" cy="4088879"/>
          </a:xfrm>
          <a:prstGeom prst="rect">
            <a:avLst/>
          </a:prstGeom>
        </p:spPr>
      </p:pic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2F8C60B-3854-5E0C-1F5D-3EAA29B3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03" y="823181"/>
            <a:ext cx="1888337" cy="4088880"/>
          </a:xfrm>
          <a:prstGeom prst="rect">
            <a:avLst/>
          </a:prstGeom>
        </p:spPr>
      </p:pic>
      <p:pic>
        <p:nvPicPr>
          <p:cNvPr id="15" name="Imagem 1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979E999-37A4-CC38-F685-0A8EB9C55D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82" b="27671"/>
          <a:stretch>
            <a:fillRect/>
          </a:stretch>
        </p:blipFill>
        <p:spPr>
          <a:xfrm>
            <a:off x="4755689" y="3847447"/>
            <a:ext cx="3953764" cy="9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614A6AB7-140A-38CF-AE83-772726DF2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707C71-38E5-8C1C-CFBB-C2750B77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Arduino - Protótipo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7B7557-F932-D735-70BA-272D52F72745}"/>
              </a:ext>
            </a:extLst>
          </p:cNvPr>
          <p:cNvSpPr txBox="1"/>
          <p:nvPr/>
        </p:nvSpPr>
        <p:spPr>
          <a:xfrm>
            <a:off x="3785379" y="4672261"/>
            <a:ext cx="2956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Protótipo – Fonte: Autor (2025) 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677774D-FA47-1A7C-90A1-BE7C71F37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7" y="1187531"/>
            <a:ext cx="2622820" cy="34970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CD0404-98A3-9A80-A0F1-7AD471F3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79" y="1187531"/>
            <a:ext cx="4741178" cy="34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03D7495-AC91-FE9F-A2A3-45DE7D6B4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549528-39B8-C772-111E-3271A881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11461"/>
            <a:ext cx="7696200" cy="572700"/>
          </a:xfrm>
        </p:spPr>
        <p:txBody>
          <a:bodyPr/>
          <a:lstStyle/>
          <a:p>
            <a:r>
              <a:rPr lang="pt-BR" dirty="0"/>
              <a:t>Arduino - Protótipo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C3E029-F458-1AB1-B20A-60EFA8E30EEF}"/>
              </a:ext>
            </a:extLst>
          </p:cNvPr>
          <p:cNvSpPr txBox="1"/>
          <p:nvPr/>
        </p:nvSpPr>
        <p:spPr>
          <a:xfrm>
            <a:off x="464837" y="4007601"/>
            <a:ext cx="42067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Placa de Arduino R3 – Fonte: Mercado Livre (2025</a:t>
            </a:r>
            <a:r>
              <a:rPr lang="pt-BR" dirty="0"/>
              <a:t>)</a:t>
            </a:r>
          </a:p>
          <a:p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A91F50-209B-924D-69B9-943C8726975C}"/>
              </a:ext>
            </a:extLst>
          </p:cNvPr>
          <p:cNvSpPr txBox="1"/>
          <p:nvPr/>
        </p:nvSpPr>
        <p:spPr>
          <a:xfrm>
            <a:off x="4783094" y="3976824"/>
            <a:ext cx="404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Chip ESP-01 – Fonte: </a:t>
            </a:r>
            <a:r>
              <a:rPr lang="pt-BR" sz="1200" dirty="0" err="1">
                <a:latin typeface="Montserrat" panose="00000500000000000000" pitchFamily="2" charset="0"/>
              </a:rPr>
              <a:t>Microcontrollerslab</a:t>
            </a:r>
            <a:r>
              <a:rPr lang="pt-BR" sz="1200" dirty="0">
                <a:latin typeface="Montserrat" panose="00000500000000000000" pitchFamily="2" charset="0"/>
              </a:rPr>
              <a:t> (2019)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E102D86-532D-CD8C-638D-3E67CFBAC653}"/>
              </a:ext>
            </a:extLst>
          </p:cNvPr>
          <p:cNvCxnSpPr/>
          <p:nvPr/>
        </p:nvCxnSpPr>
        <p:spPr>
          <a:xfrm>
            <a:off x="4560125" y="1425702"/>
            <a:ext cx="0" cy="32063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m 2" descr="Circuito eletrônico com fios&#10;&#10;O conteúdo gerado por IA pode estar incorreto.">
            <a:extLst>
              <a:ext uri="{FF2B5EF4-FFF2-40B4-BE49-F238E27FC236}">
                <a16:creationId xmlns:a16="http://schemas.microsoft.com/office/drawing/2014/main" id="{331F752F-B0D2-559A-6D63-5453155D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7" y="1424996"/>
            <a:ext cx="2551828" cy="2551828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B8918100-0EDE-609F-B96A-DE598313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79" y="1845798"/>
            <a:ext cx="3589997" cy="17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53ED54-85F7-AB5C-9C38-FD0B45F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11461"/>
            <a:ext cx="7696200" cy="572700"/>
          </a:xfrm>
        </p:spPr>
        <p:txBody>
          <a:bodyPr/>
          <a:lstStyle/>
          <a:p>
            <a:r>
              <a:rPr lang="pt-BR" dirty="0"/>
              <a:t>Arduino - Protótipo</a:t>
            </a:r>
          </a:p>
        </p:txBody>
      </p:sp>
      <p:pic>
        <p:nvPicPr>
          <p:cNvPr id="6" name="Imagem 5" descr="Controle remoto de vídeo game&#10;&#10;O conteúdo gerado por IA pode estar incorreto.">
            <a:extLst>
              <a:ext uri="{FF2B5EF4-FFF2-40B4-BE49-F238E27FC236}">
                <a16:creationId xmlns:a16="http://schemas.microsoft.com/office/drawing/2014/main" id="{AC5D6CEF-80FB-9044-0063-FD76DDC1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67" y="1711374"/>
            <a:ext cx="3018818" cy="22812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1EC8B4-434F-670C-75B5-CF5A67DA16DF}"/>
              </a:ext>
            </a:extLst>
          </p:cNvPr>
          <p:cNvSpPr txBox="1"/>
          <p:nvPr/>
        </p:nvSpPr>
        <p:spPr>
          <a:xfrm>
            <a:off x="1154816" y="3977530"/>
            <a:ext cx="2956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Sensor UV – Fonte: </a:t>
            </a:r>
            <a:r>
              <a:rPr lang="pt-BR" sz="1200" dirty="0" err="1">
                <a:latin typeface="Montserrat" panose="00000500000000000000" pitchFamily="2" charset="0"/>
              </a:rPr>
              <a:t>Usinainfo</a:t>
            </a:r>
            <a:r>
              <a:rPr lang="pt-BR" sz="1200" dirty="0"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9" name="Imagem 8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5B256D89-3ED2-C27D-49A1-3937197C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356" y="1564200"/>
            <a:ext cx="2551828" cy="25518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D2AA05-81F0-51C5-5E72-CA6662DD349E}"/>
              </a:ext>
            </a:extLst>
          </p:cNvPr>
          <p:cNvSpPr txBox="1"/>
          <p:nvPr/>
        </p:nvSpPr>
        <p:spPr>
          <a:xfrm>
            <a:off x="5008479" y="3977529"/>
            <a:ext cx="404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Sensor Umidade – </a:t>
            </a:r>
            <a:r>
              <a:rPr lang="pt-BR" sz="1200" dirty="0" err="1">
                <a:latin typeface="Montserrat" panose="00000500000000000000" pitchFamily="2" charset="0"/>
              </a:rPr>
              <a:t>Fonte:Eletrogate</a:t>
            </a:r>
            <a:r>
              <a:rPr lang="pt-BR" sz="1200" dirty="0">
                <a:latin typeface="Montserrat" panose="00000500000000000000" pitchFamily="2" charset="0"/>
              </a:rPr>
              <a:t> (2023) 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B30EBBD-D922-FD33-0396-8A53FD28DD47}"/>
              </a:ext>
            </a:extLst>
          </p:cNvPr>
          <p:cNvCxnSpPr/>
          <p:nvPr/>
        </p:nvCxnSpPr>
        <p:spPr>
          <a:xfrm>
            <a:off x="4560125" y="1425702"/>
            <a:ext cx="0" cy="32063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Índice</a:t>
            </a:r>
            <a:endParaRPr sz="3600" dirty="0"/>
          </a:p>
        </p:txBody>
      </p:sp>
      <p:sp>
        <p:nvSpPr>
          <p:cNvPr id="450" name="Google Shape;450;p69"/>
          <p:cNvSpPr txBox="1">
            <a:spLocks noGrp="1"/>
          </p:cNvSpPr>
          <p:nvPr>
            <p:ph type="title" idx="2"/>
          </p:nvPr>
        </p:nvSpPr>
        <p:spPr>
          <a:xfrm>
            <a:off x="561891" y="1471400"/>
            <a:ext cx="113640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01</a:t>
            </a:r>
            <a:endParaRPr sz="7000" dirty="0"/>
          </a:p>
        </p:txBody>
      </p:sp>
      <p:sp>
        <p:nvSpPr>
          <p:cNvPr id="451" name="Google Shape;451;p69"/>
          <p:cNvSpPr txBox="1">
            <a:spLocks noGrp="1"/>
          </p:cNvSpPr>
          <p:nvPr>
            <p:ph type="title" idx="3"/>
          </p:nvPr>
        </p:nvSpPr>
        <p:spPr>
          <a:xfrm>
            <a:off x="1579266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Introdução</a:t>
            </a:r>
            <a:endParaRPr sz="2400" dirty="0"/>
          </a:p>
        </p:txBody>
      </p:sp>
      <p:sp>
        <p:nvSpPr>
          <p:cNvPr id="452" name="Google Shape;452;p69"/>
          <p:cNvSpPr txBox="1">
            <a:spLocks noGrp="1"/>
          </p:cNvSpPr>
          <p:nvPr>
            <p:ph type="title" idx="4"/>
          </p:nvPr>
        </p:nvSpPr>
        <p:spPr>
          <a:xfrm>
            <a:off x="1579265" y="1522850"/>
            <a:ext cx="2715299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800" dirty="0"/>
              <a:t>Contexto e motivação do projeto.</a:t>
            </a:r>
            <a:endParaRPr sz="1800" dirty="0"/>
          </a:p>
        </p:txBody>
      </p:sp>
      <p:sp>
        <p:nvSpPr>
          <p:cNvPr id="453" name="Google Shape;453;p69"/>
          <p:cNvSpPr txBox="1">
            <a:spLocks noGrp="1"/>
          </p:cNvSpPr>
          <p:nvPr>
            <p:ph type="title" idx="5"/>
          </p:nvPr>
        </p:nvSpPr>
        <p:spPr>
          <a:xfrm>
            <a:off x="454861" y="2698375"/>
            <a:ext cx="124343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02</a:t>
            </a:r>
            <a:endParaRPr sz="7000" dirty="0"/>
          </a:p>
        </p:txBody>
      </p:sp>
      <p:sp>
        <p:nvSpPr>
          <p:cNvPr id="454" name="Google Shape;454;p69"/>
          <p:cNvSpPr txBox="1">
            <a:spLocks noGrp="1"/>
          </p:cNvSpPr>
          <p:nvPr>
            <p:ph type="title" idx="6"/>
          </p:nvPr>
        </p:nvSpPr>
        <p:spPr>
          <a:xfrm>
            <a:off x="1579266" y="2364875"/>
            <a:ext cx="3189302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Definição do Problema</a:t>
            </a:r>
            <a:endParaRPr sz="2200" dirty="0"/>
          </a:p>
        </p:txBody>
      </p:sp>
      <p:sp>
        <p:nvSpPr>
          <p:cNvPr id="455" name="Google Shape;455;p69"/>
          <p:cNvSpPr txBox="1">
            <a:spLocks noGrp="1"/>
          </p:cNvSpPr>
          <p:nvPr>
            <p:ph type="title" idx="7"/>
          </p:nvPr>
        </p:nvSpPr>
        <p:spPr>
          <a:xfrm>
            <a:off x="1579265" y="2749825"/>
            <a:ext cx="2965437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800" dirty="0"/>
              <a:t>Desafios enfrentados na irrigação.</a:t>
            </a:r>
            <a:endParaRPr sz="1800" dirty="0"/>
          </a:p>
        </p:txBody>
      </p:sp>
      <p:sp>
        <p:nvSpPr>
          <p:cNvPr id="456" name="Google Shape;456;p69"/>
          <p:cNvSpPr txBox="1">
            <a:spLocks noGrp="1"/>
          </p:cNvSpPr>
          <p:nvPr>
            <p:ph type="title" idx="8"/>
          </p:nvPr>
        </p:nvSpPr>
        <p:spPr>
          <a:xfrm>
            <a:off x="454861" y="3925350"/>
            <a:ext cx="124343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03</a:t>
            </a:r>
            <a:endParaRPr sz="7000" dirty="0"/>
          </a:p>
        </p:txBody>
      </p:sp>
      <p:sp>
        <p:nvSpPr>
          <p:cNvPr id="457" name="Google Shape;457;p69"/>
          <p:cNvSpPr txBox="1">
            <a:spLocks noGrp="1"/>
          </p:cNvSpPr>
          <p:nvPr>
            <p:ph type="title" idx="9"/>
          </p:nvPr>
        </p:nvSpPr>
        <p:spPr>
          <a:xfrm>
            <a:off x="1579266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Objetivos</a:t>
            </a:r>
            <a:endParaRPr sz="2400" dirty="0"/>
          </a:p>
        </p:txBody>
      </p:sp>
      <p:sp>
        <p:nvSpPr>
          <p:cNvPr id="458" name="Google Shape;458;p69"/>
          <p:cNvSpPr txBox="1">
            <a:spLocks noGrp="1"/>
          </p:cNvSpPr>
          <p:nvPr>
            <p:ph type="title" idx="13"/>
          </p:nvPr>
        </p:nvSpPr>
        <p:spPr>
          <a:xfrm>
            <a:off x="1579266" y="397680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800" dirty="0"/>
              <a:t>Propósito e metas do projeto.</a:t>
            </a:r>
            <a:endParaRPr sz="1800" dirty="0"/>
          </a:p>
        </p:txBody>
      </p:sp>
      <p:sp>
        <p:nvSpPr>
          <p:cNvPr id="459" name="Google Shape;459;p69"/>
          <p:cNvSpPr txBox="1">
            <a:spLocks noGrp="1"/>
          </p:cNvSpPr>
          <p:nvPr>
            <p:ph type="title" idx="14"/>
          </p:nvPr>
        </p:nvSpPr>
        <p:spPr>
          <a:xfrm>
            <a:off x="4927397" y="1379175"/>
            <a:ext cx="1379689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04</a:t>
            </a:r>
            <a:endParaRPr sz="7000" dirty="0"/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 idx="15"/>
          </p:nvPr>
        </p:nvSpPr>
        <p:spPr>
          <a:xfrm>
            <a:off x="6110658" y="113790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Metodologia</a:t>
            </a:r>
            <a:endParaRPr sz="2400" dirty="0"/>
          </a:p>
        </p:txBody>
      </p:sp>
      <p:sp>
        <p:nvSpPr>
          <p:cNvPr id="461" name="Google Shape;461;p69"/>
          <p:cNvSpPr txBox="1">
            <a:spLocks noGrp="1"/>
          </p:cNvSpPr>
          <p:nvPr>
            <p:ph type="title" idx="16"/>
          </p:nvPr>
        </p:nvSpPr>
        <p:spPr>
          <a:xfrm>
            <a:off x="6110670" y="1522850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800" dirty="0"/>
              <a:t>Etapas do projeto desenvolvido.</a:t>
            </a:r>
            <a:endParaRPr sz="1800" dirty="0"/>
          </a:p>
        </p:txBody>
      </p:sp>
      <p:sp>
        <p:nvSpPr>
          <p:cNvPr id="462" name="Google Shape;462;p69"/>
          <p:cNvSpPr txBox="1">
            <a:spLocks noGrp="1"/>
          </p:cNvSpPr>
          <p:nvPr>
            <p:ph type="title" idx="17"/>
          </p:nvPr>
        </p:nvSpPr>
        <p:spPr>
          <a:xfrm>
            <a:off x="4986265" y="2698375"/>
            <a:ext cx="1243430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05</a:t>
            </a:r>
            <a:endParaRPr sz="7000" dirty="0"/>
          </a:p>
        </p:txBody>
      </p:sp>
      <p:sp>
        <p:nvSpPr>
          <p:cNvPr id="463" name="Google Shape;463;p69"/>
          <p:cNvSpPr txBox="1">
            <a:spLocks noGrp="1"/>
          </p:cNvSpPr>
          <p:nvPr>
            <p:ph type="title" idx="18"/>
          </p:nvPr>
        </p:nvSpPr>
        <p:spPr>
          <a:xfrm>
            <a:off x="6110658" y="2364875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Design</a:t>
            </a:r>
            <a:endParaRPr sz="2400" dirty="0"/>
          </a:p>
        </p:txBody>
      </p:sp>
      <p:sp>
        <p:nvSpPr>
          <p:cNvPr id="464" name="Google Shape;464;p69"/>
          <p:cNvSpPr txBox="1">
            <a:spLocks noGrp="1"/>
          </p:cNvSpPr>
          <p:nvPr>
            <p:ph type="title" idx="19"/>
          </p:nvPr>
        </p:nvSpPr>
        <p:spPr>
          <a:xfrm>
            <a:off x="6110670" y="2749825"/>
            <a:ext cx="24720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/>
              <a:t>Interface e layout do sistema.</a:t>
            </a:r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0"/>
          </p:nvPr>
        </p:nvSpPr>
        <p:spPr>
          <a:xfrm>
            <a:off x="4927397" y="3925350"/>
            <a:ext cx="1302298" cy="6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06</a:t>
            </a:r>
            <a:endParaRPr sz="7000" dirty="0"/>
          </a:p>
        </p:txBody>
      </p:sp>
      <p:sp>
        <p:nvSpPr>
          <p:cNvPr id="466" name="Google Shape;466;p69"/>
          <p:cNvSpPr txBox="1">
            <a:spLocks noGrp="1"/>
          </p:cNvSpPr>
          <p:nvPr>
            <p:ph type="title" idx="21"/>
          </p:nvPr>
        </p:nvSpPr>
        <p:spPr>
          <a:xfrm>
            <a:off x="6110658" y="3591850"/>
            <a:ext cx="2715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Conclusão</a:t>
            </a:r>
            <a:endParaRPr sz="2400" dirty="0"/>
          </a:p>
        </p:txBody>
      </p:sp>
      <p:sp>
        <p:nvSpPr>
          <p:cNvPr id="467" name="Google Shape;467;p69"/>
          <p:cNvSpPr txBox="1">
            <a:spLocks noGrp="1"/>
          </p:cNvSpPr>
          <p:nvPr>
            <p:ph type="title" idx="22"/>
          </p:nvPr>
        </p:nvSpPr>
        <p:spPr>
          <a:xfrm>
            <a:off x="6110669" y="3976800"/>
            <a:ext cx="3033331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/>
              <a:t>Resultados e aprendizados do projeto.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709B2766-2BB9-DFFD-E5C6-91700A626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EC7BDE-4AF0-1A76-D5EF-CF522D94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11461"/>
            <a:ext cx="7696200" cy="572700"/>
          </a:xfrm>
        </p:spPr>
        <p:txBody>
          <a:bodyPr/>
          <a:lstStyle/>
          <a:p>
            <a:r>
              <a:rPr lang="pt-BR" dirty="0"/>
              <a:t>Arduino - Protótipo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4DE0ED-58E3-AC7F-8C15-817C3406AE78}"/>
              </a:ext>
            </a:extLst>
          </p:cNvPr>
          <p:cNvSpPr txBox="1"/>
          <p:nvPr/>
        </p:nvSpPr>
        <p:spPr>
          <a:xfrm>
            <a:off x="859166" y="3964949"/>
            <a:ext cx="3322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Montserrat" panose="00000500000000000000" pitchFamily="2" charset="0"/>
              </a:rPr>
              <a:t>Módulo Relé – Fonte: </a:t>
            </a:r>
            <a:r>
              <a:rPr lang="pt-BR" sz="1200" dirty="0" err="1">
                <a:latin typeface="Montserrat" panose="00000500000000000000" pitchFamily="2" charset="0"/>
              </a:rPr>
              <a:t>Fermarc</a:t>
            </a:r>
            <a:r>
              <a:rPr lang="pt-BR" sz="1200" dirty="0">
                <a:latin typeface="Montserrat" panose="00000500000000000000" pitchFamily="2" charset="0"/>
              </a:rPr>
              <a:t> (2024)</a:t>
            </a:r>
          </a:p>
          <a:p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30050A-799A-C001-9DC6-2276BA60C265}"/>
              </a:ext>
            </a:extLst>
          </p:cNvPr>
          <p:cNvSpPr txBox="1"/>
          <p:nvPr/>
        </p:nvSpPr>
        <p:spPr>
          <a:xfrm>
            <a:off x="4687845" y="3964949"/>
            <a:ext cx="445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Válvula Solenoide – Fonte: Mercado Livre (2023) </a:t>
            </a:r>
          </a:p>
          <a:p>
            <a:r>
              <a:rPr lang="pt-BR" sz="1200" dirty="0">
                <a:latin typeface="Montserrat" panose="00000500000000000000" pitchFamily="2" charset="0"/>
              </a:rPr>
              <a:t> 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136B130-2C27-1272-9A6F-FB83802CA9EB}"/>
              </a:ext>
            </a:extLst>
          </p:cNvPr>
          <p:cNvCxnSpPr/>
          <p:nvPr/>
        </p:nvCxnSpPr>
        <p:spPr>
          <a:xfrm>
            <a:off x="4560125" y="1425702"/>
            <a:ext cx="0" cy="32063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m 2" descr="Circuito eletrônico com fios&#10;&#10;O conteúdo gerado por IA pode estar incorreto.">
            <a:extLst>
              <a:ext uri="{FF2B5EF4-FFF2-40B4-BE49-F238E27FC236}">
                <a16:creationId xmlns:a16="http://schemas.microsoft.com/office/drawing/2014/main" id="{B3548523-1CB9-4D57-C784-CBB12735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7" y="1659204"/>
            <a:ext cx="2817408" cy="2129024"/>
          </a:xfrm>
          <a:prstGeom prst="rect">
            <a:avLst/>
          </a:prstGeom>
        </p:spPr>
      </p:pic>
      <p:pic>
        <p:nvPicPr>
          <p:cNvPr id="8" name="Imagem 7" descr="Uma imagem contendo xícara, mesa, plástico, pequeno&#10;&#10;O conteúdo gerado por IA pode estar incorreto.">
            <a:extLst>
              <a:ext uri="{FF2B5EF4-FFF2-40B4-BE49-F238E27FC236}">
                <a16:creationId xmlns:a16="http://schemas.microsoft.com/office/drawing/2014/main" id="{C400A0B5-FD81-9840-F8B1-4010E6F6A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86" y="1530347"/>
            <a:ext cx="2589313" cy="22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1734012-B63A-3DAA-089A-156155314BBD}"/>
              </a:ext>
            </a:extLst>
          </p:cNvPr>
          <p:cNvSpPr txBox="1"/>
          <p:nvPr/>
        </p:nvSpPr>
        <p:spPr>
          <a:xfrm>
            <a:off x="504701" y="139097"/>
            <a:ext cx="8134598" cy="4865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BERNARDO, S.; SOARES, A. A.; MANTOVANI, E. C. Manual de Irrigação. 9. ed. Viçosa: Editora UFV, 2006.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GOÉS, F. A.; BERNERT, D. M. Impacto da escolha do fertilizante na eficiência do sistema de fertirrigação: riscos de entupimento e variáveis operacionais. In: Fertirrigação via gotejamento: desafios e manejo de soluções. Núcleo do Conhecimento, 2021. Disponível no repositório da UNESP.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LIMA, F. S.; OLIVEIRA, R. A.; SILVA, M. C. Gestão Hídrica e Agricultura Sustentável. São Paulo: Editora Rural, 2014.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MANTOVANI, E. C.; BERNARDO, S.; PALARETTI, L. F. Irrigação: princípios e métodos. Viçosa: Editora UFV, 2009.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MCROBERTS, Michael. Arduíno Básico. São Paulo: </a:t>
            </a:r>
            <a:r>
              <a:rPr lang="pt-BR" sz="1200" kern="100" dirty="0" err="1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Novatec</a:t>
            </a: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LTDA, 2011. ISBN 978-85-7522-274-4.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Santos, C. R. B. Fundamentos de Projetos Eletrônicos Envolvendo o Arduino. Editora Ciência Moderna, 2021.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SOUZA, R. F.; LIMA, P. A. Automação na agricultura: aplicações com Arduino e sensores de baixo custo. [sem local, sem editora, sem data].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STEVAN JUNIOR, Sergio Luiz; SILVA, Rodrigo </a:t>
            </a:r>
            <a:r>
              <a:rPr lang="pt-BR" sz="1200" kern="100" dirty="0" err="1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Adamshuk</a:t>
            </a: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Automação e Instrumentação Industrial com Arduíno: Teoria e Projetos. São Paulo: Érica, 2015.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https://www.agrojet.com.br/microaspersores-para-irrigacao-localizada-o-que-e-vantagens-e-aplicacao/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2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https://www.embrapa.br/busca-de-publicacoes/-/publicacao/84033/coletanea-de-trabalhos-sobre-a-embrapa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3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D6E0C-07BD-1EDB-4B6C-7C409731E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C9E2920-5BBE-076F-B042-792E18EE4AFE}"/>
              </a:ext>
            </a:extLst>
          </p:cNvPr>
          <p:cNvSpPr txBox="1"/>
          <p:nvPr/>
        </p:nvSpPr>
        <p:spPr>
          <a:xfrm>
            <a:off x="313902" y="756027"/>
            <a:ext cx="8675100" cy="407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https://www.vhv.rs/dpng/d/22-221315_react-native-logo-hd-png-download.png</a:t>
            </a:r>
            <a:endParaRPr lang="pt-BR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>
                <a:solidFill>
                  <a:schemeClr val="tx1"/>
                </a:solidFill>
              </a:rPr>
              <a:t>https://images.seeklogo.com/logo-png/50/1/sql-logo-png_seeklogo-505247.png</a:t>
            </a:r>
            <a:endParaRPr lang="pt-BR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https://cambridge-intelligence.com/wp-content/uploads/2021/07/styled-components-tutorial-logo.png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https://www.brasilcode.com.br/wp-content/uploads/2021/03/Nodejs.png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https://static.vecteezy.com/system/resources/previews/027/127/463/non_2x/javascript-logo-javascript-icon-transparent-free-png.png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https://w7.pngwing.com/pngs/625/531/png-transparent-material-ui-hd-logo.png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/>
              <a:t>https://encrypted-tbn0.gstatic.com/images?q=tbn:ANd9GcTME4gWNF5Bde4Fo7ou2ZcsNqnsj-HSfAIuFw&amp;s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kern="100" dirty="0">
                <a:solidFill>
                  <a:schemeClr val="tx1"/>
                </a:solidFill>
              </a:rPr>
              <a:t>https://download.logo.wine/logo/C%2B%2B/C%2B%2B-Logo.wine.png</a:t>
            </a:r>
            <a:r>
              <a:rPr lang="pt-BR" kern="100" dirty="0">
                <a:solidFill>
                  <a:srgbClr val="FF0000"/>
                </a:solidFill>
              </a:rPr>
              <a:t> </a:t>
            </a:r>
            <a:endParaRPr lang="pt-BR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BR" sz="12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9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2EA76E7-5769-421B-E3A6-E56BD00AAFEB}"/>
              </a:ext>
            </a:extLst>
          </p:cNvPr>
          <p:cNvSpPr txBox="1"/>
          <p:nvPr/>
        </p:nvSpPr>
        <p:spPr>
          <a:xfrm>
            <a:off x="635330" y="1159827"/>
            <a:ext cx="7404265" cy="368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https://sigmasensors.com.br/sensor-de-umidade-do-solo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obocore.net/tutoriais/programando-o-esp8266-pela-arduino-ide?srsltid=AfmBOoqCWPjYA1la_KnNcHaLoFrPV4usSTYvXVHrVCwF477O1dIh7o8t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https://www.fattocs.com/wp-content/uploads/2020/05/19-04-Web-Caso-de-uso-v1.pdf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https://www.siagri.com.br/o-que-e-irrigacao/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https://agriq.com.br/fertirrigacao/ 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https://geoagri.com.br/blog/63/o-que-e-e-como-funciona-o-sistema-de-manejo-da-irrigacao 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6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B8DCD-E452-A491-4C38-CCEBAD28F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00" y="1466075"/>
            <a:ext cx="6801000" cy="1440300"/>
          </a:xfrm>
        </p:spPr>
        <p:txBody>
          <a:bodyPr/>
          <a:lstStyle/>
          <a:p>
            <a:r>
              <a:rPr lang="pt-BR" sz="6000" dirty="0"/>
              <a:t>OBRIGADO 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84AB1-B281-D34A-E260-EB02C04BF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756" y="2957275"/>
            <a:ext cx="8002732" cy="792600"/>
          </a:xfrm>
        </p:spPr>
        <p:txBody>
          <a:bodyPr/>
          <a:lstStyle/>
          <a:p>
            <a:r>
              <a:rPr lang="pt-BR" sz="3000" dirty="0"/>
              <a:t>Desenvolvimento de Sistemas - 2025</a:t>
            </a:r>
          </a:p>
        </p:txBody>
      </p:sp>
    </p:spTree>
    <p:extLst>
      <p:ext uri="{BB962C8B-B14F-4D97-AF65-F5344CB8AC3E}">
        <p14:creationId xmlns:p14="http://schemas.microsoft.com/office/powerpoint/2010/main" val="272489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B5838-F835-7868-8180-3ABFAB7A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58" y="1368799"/>
            <a:ext cx="8509684" cy="567000"/>
          </a:xfrm>
        </p:spPr>
        <p:txBody>
          <a:bodyPr/>
          <a:lstStyle/>
          <a:p>
            <a:r>
              <a:rPr lang="pt-BR" sz="4000" dirty="0">
                <a:solidFill>
                  <a:schemeClr val="accent3"/>
                </a:solidFill>
              </a:rPr>
              <a:t>O</a:t>
            </a:r>
            <a:r>
              <a:rPr lang="pt-BR" sz="4000" dirty="0"/>
              <a:t> </a:t>
            </a:r>
            <a:r>
              <a:rPr lang="pt-BR" sz="4000" dirty="0">
                <a:solidFill>
                  <a:schemeClr val="accent3"/>
                </a:solidFill>
              </a:rPr>
              <a:t>que é um Sistema de Irrigação?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C302E5-FAC8-DD4F-FBEA-336AD87E7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635" y="2108962"/>
            <a:ext cx="8626207" cy="2538151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dk1"/>
                </a:solidFill>
                <a:latin typeface="Montserrat"/>
                <a:sym typeface="Montserrat"/>
              </a:rPr>
              <a:t>	</a:t>
            </a:r>
            <a:r>
              <a:rPr lang="pt-BR" sz="2400" dirty="0">
                <a:solidFill>
                  <a:schemeClr val="dk1"/>
                </a:solidFill>
                <a:latin typeface="Montserrat"/>
                <a:sym typeface="Montserrat"/>
              </a:rPr>
              <a:t>Um sistema de irrigação é um </a:t>
            </a:r>
            <a:r>
              <a:rPr lang="pt-BR" sz="2400" dirty="0">
                <a:solidFill>
                  <a:schemeClr val="dk1"/>
                </a:solidFill>
                <a:latin typeface="Montserrat"/>
              </a:rPr>
              <a:t>conjunto de equipamentos e técnicas que distribui água de forma controlada às plantas, garantindo crescimento saudável e maior produtividade, mesmo em períodos de pouca chuva.</a:t>
            </a:r>
            <a:endParaRPr lang="pt-BR" sz="24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449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467744" y="1092294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Tecnologia</a:t>
            </a:r>
            <a:endParaRPr sz="3400" dirty="0"/>
          </a:p>
        </p:txBody>
      </p:sp>
      <p:sp>
        <p:nvSpPr>
          <p:cNvPr id="549" name="Google Shape;549;p77"/>
          <p:cNvSpPr txBox="1">
            <a:spLocks noGrp="1"/>
          </p:cNvSpPr>
          <p:nvPr>
            <p:ph type="subTitle" idx="1"/>
          </p:nvPr>
        </p:nvSpPr>
        <p:spPr>
          <a:xfrm>
            <a:off x="467744" y="1378044"/>
            <a:ext cx="3983070" cy="2618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pt-BR" sz="2000" dirty="0"/>
              <a:t>A Tecnologia se torna uma ferramenta essencial que, aliada ao uso racional da água, reduz desperdícios e aumenta a produtividade agrícola (Silva, 2019).</a:t>
            </a:r>
            <a:endParaRPr sz="2000" dirty="0"/>
          </a:p>
        </p:txBody>
      </p:sp>
      <p:sp>
        <p:nvSpPr>
          <p:cNvPr id="551" name="Google Shape;551;p77"/>
          <p:cNvSpPr/>
          <p:nvPr/>
        </p:nvSpPr>
        <p:spPr>
          <a:xfrm rot="10800000">
            <a:off x="4295700" y="0"/>
            <a:ext cx="4848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7"/>
          <p:cNvSpPr/>
          <p:nvPr/>
        </p:nvSpPr>
        <p:spPr>
          <a:xfrm rot="10800000">
            <a:off x="-5100" y="4392925"/>
            <a:ext cx="5921158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 descr="Sistema automático de irrigação sustentável">
            <a:extLst>
              <a:ext uri="{FF2B5EF4-FFF2-40B4-BE49-F238E27FC236}">
                <a16:creationId xmlns:a16="http://schemas.microsoft.com/office/drawing/2014/main" id="{E6B61A96-A6C6-97FA-9DB3-F146F022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17645"/>
            <a:ext cx="4318253" cy="287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Problema x Solução</a:t>
            </a:r>
            <a:endParaRPr sz="3400" dirty="0"/>
          </a:p>
        </p:txBody>
      </p:sp>
      <p:sp>
        <p:nvSpPr>
          <p:cNvPr id="558" name="Google Shape;558;p78"/>
          <p:cNvSpPr txBox="1">
            <a:spLocks noGrp="1"/>
          </p:cNvSpPr>
          <p:nvPr>
            <p:ph type="title" idx="2"/>
          </p:nvPr>
        </p:nvSpPr>
        <p:spPr>
          <a:xfrm>
            <a:off x="5329763" y="19491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Problema</a:t>
            </a:r>
            <a:endParaRPr sz="2600" dirty="0"/>
          </a:p>
        </p:txBody>
      </p:sp>
      <p:sp>
        <p:nvSpPr>
          <p:cNvPr id="560" name="Google Shape;560;p78"/>
          <p:cNvSpPr txBox="1">
            <a:spLocks noGrp="1"/>
          </p:cNvSpPr>
          <p:nvPr>
            <p:ph type="title" idx="4"/>
          </p:nvPr>
        </p:nvSpPr>
        <p:spPr>
          <a:xfrm>
            <a:off x="5329763" y="33133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Solução</a:t>
            </a:r>
            <a:endParaRPr sz="2600" dirty="0"/>
          </a:p>
        </p:txBody>
      </p:sp>
      <p:sp>
        <p:nvSpPr>
          <p:cNvPr id="561" name="Google Shape;561;p78"/>
          <p:cNvSpPr txBox="1">
            <a:spLocks noGrp="1"/>
          </p:cNvSpPr>
          <p:nvPr>
            <p:ph type="title" idx="5"/>
          </p:nvPr>
        </p:nvSpPr>
        <p:spPr>
          <a:xfrm>
            <a:off x="5262010" y="3761262"/>
            <a:ext cx="3846911" cy="1291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pt-BR" sz="1600" dirty="0"/>
              <a:t>Sistema automatizado de irrigação, tecnologia, programação, rega precisa, ajuste automático, controle de quantidade e frequência.</a:t>
            </a:r>
            <a:br>
              <a:rPr lang="pt-BR" dirty="0"/>
            </a:br>
            <a:endParaRPr dirty="0"/>
          </a:p>
        </p:txBody>
      </p:sp>
      <p:pic>
        <p:nvPicPr>
          <p:cNvPr id="564" name="Google Shape;564;p78"/>
          <p:cNvPicPr preferRelativeResize="0"/>
          <p:nvPr/>
        </p:nvPicPr>
        <p:blipFill rotWithShape="1">
          <a:blip r:embed="rId3">
            <a:alphaModFix/>
          </a:blip>
          <a:srcRect l="8922" t="16415" r="8922"/>
          <a:stretch/>
        </p:blipFill>
        <p:spPr>
          <a:xfrm>
            <a:off x="923938" y="1289200"/>
            <a:ext cx="2899800" cy="3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8"/>
          <p:cNvSpPr/>
          <p:nvPr/>
        </p:nvSpPr>
        <p:spPr>
          <a:xfrm rot="10800000">
            <a:off x="2343000" y="1120675"/>
            <a:ext cx="6814800" cy="349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8"/>
          <p:cNvSpPr/>
          <p:nvPr/>
        </p:nvSpPr>
        <p:spPr>
          <a:xfrm rot="10800000">
            <a:off x="0" y="4791600"/>
            <a:ext cx="32523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6BE3AFE-FD8D-7C35-34E3-AC3904243201}"/>
              </a:ext>
            </a:extLst>
          </p:cNvPr>
          <p:cNvSpPr>
            <a:spLocks noGrp="1" noChangeArrowheads="1"/>
          </p:cNvSpPr>
          <p:nvPr>
            <p:ph type="title" idx="3"/>
          </p:nvPr>
        </p:nvSpPr>
        <p:spPr bwMode="auto">
          <a:xfrm>
            <a:off x="5257961" y="2336954"/>
            <a:ext cx="363063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600" dirty="0"/>
              <a:t>Desperdício de água, baixa produtividade, dificuldade no controle hídrico.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oogle Shape;3181;p127">
            <a:extLst>
              <a:ext uri="{FF2B5EF4-FFF2-40B4-BE49-F238E27FC236}">
                <a16:creationId xmlns:a16="http://schemas.microsoft.com/office/drawing/2014/main" id="{D530D2D2-0AF8-0001-7B69-AFC3C95C5781}"/>
              </a:ext>
            </a:extLst>
          </p:cNvPr>
          <p:cNvGrpSpPr/>
          <p:nvPr/>
        </p:nvGrpSpPr>
        <p:grpSpPr>
          <a:xfrm>
            <a:off x="4357905" y="2267240"/>
            <a:ext cx="637039" cy="685280"/>
            <a:chOff x="5620840" y="1344148"/>
            <a:chExt cx="345329" cy="371480"/>
          </a:xfrm>
        </p:grpSpPr>
        <p:sp>
          <p:nvSpPr>
            <p:cNvPr id="6" name="Google Shape;3182;p127">
              <a:extLst>
                <a:ext uri="{FF2B5EF4-FFF2-40B4-BE49-F238E27FC236}">
                  <a16:creationId xmlns:a16="http://schemas.microsoft.com/office/drawing/2014/main" id="{7043D2D6-FD93-8C42-69D3-CEEC09DAFBA7}"/>
                </a:ext>
              </a:extLst>
            </p:cNvPr>
            <p:cNvSpPr/>
            <p:nvPr/>
          </p:nvSpPr>
          <p:spPr>
            <a:xfrm>
              <a:off x="5620840" y="1344148"/>
              <a:ext cx="345329" cy="371480"/>
            </a:xfrm>
            <a:custGeom>
              <a:avLst/>
              <a:gdLst/>
              <a:ahLst/>
              <a:cxnLst/>
              <a:rect l="l" t="t" r="r" b="b"/>
              <a:pathLst>
                <a:path w="12822" h="13793" extrusionOk="0">
                  <a:moveTo>
                    <a:pt x="7382" y="874"/>
                  </a:moveTo>
                  <a:lnTo>
                    <a:pt x="7382" y="4759"/>
                  </a:lnTo>
                  <a:lnTo>
                    <a:pt x="6993" y="4274"/>
                  </a:lnTo>
                  <a:lnTo>
                    <a:pt x="6799" y="3691"/>
                  </a:lnTo>
                  <a:lnTo>
                    <a:pt x="6799" y="3108"/>
                  </a:lnTo>
                  <a:lnTo>
                    <a:pt x="6799" y="2428"/>
                  </a:lnTo>
                  <a:lnTo>
                    <a:pt x="7091" y="1554"/>
                  </a:lnTo>
                  <a:lnTo>
                    <a:pt x="7382" y="874"/>
                  </a:lnTo>
                  <a:close/>
                  <a:moveTo>
                    <a:pt x="7770" y="874"/>
                  </a:moveTo>
                  <a:lnTo>
                    <a:pt x="8062" y="1554"/>
                  </a:lnTo>
                  <a:lnTo>
                    <a:pt x="8256" y="2428"/>
                  </a:lnTo>
                  <a:lnTo>
                    <a:pt x="8353" y="3108"/>
                  </a:lnTo>
                  <a:lnTo>
                    <a:pt x="8256" y="3691"/>
                  </a:lnTo>
                  <a:lnTo>
                    <a:pt x="8062" y="4274"/>
                  </a:lnTo>
                  <a:lnTo>
                    <a:pt x="7770" y="4759"/>
                  </a:lnTo>
                  <a:lnTo>
                    <a:pt x="7770" y="874"/>
                  </a:lnTo>
                  <a:close/>
                  <a:moveTo>
                    <a:pt x="11558" y="4176"/>
                  </a:moveTo>
                  <a:lnTo>
                    <a:pt x="10199" y="5051"/>
                  </a:lnTo>
                  <a:lnTo>
                    <a:pt x="8548" y="6216"/>
                  </a:lnTo>
                  <a:lnTo>
                    <a:pt x="8548" y="6216"/>
                  </a:lnTo>
                  <a:lnTo>
                    <a:pt x="8742" y="5731"/>
                  </a:lnTo>
                  <a:lnTo>
                    <a:pt x="9033" y="5342"/>
                  </a:lnTo>
                  <a:lnTo>
                    <a:pt x="9422" y="4954"/>
                  </a:lnTo>
                  <a:lnTo>
                    <a:pt x="9810" y="4662"/>
                  </a:lnTo>
                  <a:lnTo>
                    <a:pt x="10296" y="4468"/>
                  </a:lnTo>
                  <a:lnTo>
                    <a:pt x="10781" y="4371"/>
                  </a:lnTo>
                  <a:lnTo>
                    <a:pt x="11558" y="4176"/>
                  </a:lnTo>
                  <a:close/>
                  <a:moveTo>
                    <a:pt x="3594" y="4176"/>
                  </a:moveTo>
                  <a:lnTo>
                    <a:pt x="4565" y="4371"/>
                  </a:lnTo>
                  <a:lnTo>
                    <a:pt x="5051" y="4565"/>
                  </a:lnTo>
                  <a:lnTo>
                    <a:pt x="5439" y="4759"/>
                  </a:lnTo>
                  <a:lnTo>
                    <a:pt x="5828" y="5051"/>
                  </a:lnTo>
                  <a:lnTo>
                    <a:pt x="6119" y="5342"/>
                  </a:lnTo>
                  <a:lnTo>
                    <a:pt x="6411" y="5828"/>
                  </a:lnTo>
                  <a:lnTo>
                    <a:pt x="6605" y="6216"/>
                  </a:lnTo>
                  <a:lnTo>
                    <a:pt x="4954" y="5051"/>
                  </a:lnTo>
                  <a:lnTo>
                    <a:pt x="3594" y="4176"/>
                  </a:lnTo>
                  <a:close/>
                  <a:moveTo>
                    <a:pt x="3108" y="4371"/>
                  </a:moveTo>
                  <a:lnTo>
                    <a:pt x="4468" y="5245"/>
                  </a:lnTo>
                  <a:lnTo>
                    <a:pt x="5439" y="5828"/>
                  </a:lnTo>
                  <a:lnTo>
                    <a:pt x="6411" y="6605"/>
                  </a:lnTo>
                  <a:lnTo>
                    <a:pt x="5634" y="6605"/>
                  </a:lnTo>
                  <a:lnTo>
                    <a:pt x="4954" y="6410"/>
                  </a:lnTo>
                  <a:lnTo>
                    <a:pt x="4371" y="6119"/>
                  </a:lnTo>
                  <a:lnTo>
                    <a:pt x="3982" y="5828"/>
                  </a:lnTo>
                  <a:lnTo>
                    <a:pt x="3594" y="5439"/>
                  </a:lnTo>
                  <a:lnTo>
                    <a:pt x="3400" y="5051"/>
                  </a:lnTo>
                  <a:lnTo>
                    <a:pt x="3108" y="4371"/>
                  </a:lnTo>
                  <a:close/>
                  <a:moveTo>
                    <a:pt x="8062" y="8353"/>
                  </a:moveTo>
                  <a:lnTo>
                    <a:pt x="8742" y="8450"/>
                  </a:lnTo>
                  <a:lnTo>
                    <a:pt x="9325" y="8741"/>
                  </a:lnTo>
                  <a:lnTo>
                    <a:pt x="9907" y="9033"/>
                  </a:lnTo>
                  <a:lnTo>
                    <a:pt x="10490" y="9324"/>
                  </a:lnTo>
                  <a:lnTo>
                    <a:pt x="11170" y="9907"/>
                  </a:lnTo>
                  <a:lnTo>
                    <a:pt x="10296" y="10393"/>
                  </a:lnTo>
                  <a:lnTo>
                    <a:pt x="9810" y="10587"/>
                  </a:lnTo>
                  <a:lnTo>
                    <a:pt x="9325" y="10684"/>
                  </a:lnTo>
                  <a:lnTo>
                    <a:pt x="9325" y="10684"/>
                  </a:lnTo>
                  <a:lnTo>
                    <a:pt x="9422" y="10587"/>
                  </a:lnTo>
                  <a:lnTo>
                    <a:pt x="9325" y="10296"/>
                  </a:lnTo>
                  <a:lnTo>
                    <a:pt x="9130" y="10004"/>
                  </a:lnTo>
                  <a:lnTo>
                    <a:pt x="8839" y="9810"/>
                  </a:lnTo>
                  <a:lnTo>
                    <a:pt x="8548" y="9713"/>
                  </a:lnTo>
                  <a:lnTo>
                    <a:pt x="6896" y="9519"/>
                  </a:lnTo>
                  <a:lnTo>
                    <a:pt x="6605" y="9421"/>
                  </a:lnTo>
                  <a:lnTo>
                    <a:pt x="6314" y="9227"/>
                  </a:lnTo>
                  <a:lnTo>
                    <a:pt x="5537" y="8839"/>
                  </a:lnTo>
                  <a:lnTo>
                    <a:pt x="6119" y="8547"/>
                  </a:lnTo>
                  <a:lnTo>
                    <a:pt x="6799" y="8450"/>
                  </a:lnTo>
                  <a:lnTo>
                    <a:pt x="7382" y="8353"/>
                  </a:lnTo>
                  <a:close/>
                  <a:moveTo>
                    <a:pt x="4274" y="8839"/>
                  </a:moveTo>
                  <a:lnTo>
                    <a:pt x="4662" y="8936"/>
                  </a:lnTo>
                  <a:lnTo>
                    <a:pt x="5439" y="9227"/>
                  </a:lnTo>
                  <a:lnTo>
                    <a:pt x="5925" y="9519"/>
                  </a:lnTo>
                  <a:lnTo>
                    <a:pt x="6411" y="9713"/>
                  </a:lnTo>
                  <a:lnTo>
                    <a:pt x="6896" y="9907"/>
                  </a:lnTo>
                  <a:lnTo>
                    <a:pt x="8450" y="10101"/>
                  </a:lnTo>
                  <a:lnTo>
                    <a:pt x="8645" y="10101"/>
                  </a:lnTo>
                  <a:lnTo>
                    <a:pt x="8839" y="10296"/>
                  </a:lnTo>
                  <a:lnTo>
                    <a:pt x="8936" y="10393"/>
                  </a:lnTo>
                  <a:lnTo>
                    <a:pt x="8936" y="10587"/>
                  </a:lnTo>
                  <a:lnTo>
                    <a:pt x="8936" y="10684"/>
                  </a:lnTo>
                  <a:lnTo>
                    <a:pt x="6896" y="10878"/>
                  </a:lnTo>
                  <a:lnTo>
                    <a:pt x="6799" y="10878"/>
                  </a:lnTo>
                  <a:lnTo>
                    <a:pt x="6702" y="11073"/>
                  </a:lnTo>
                  <a:lnTo>
                    <a:pt x="6799" y="11170"/>
                  </a:lnTo>
                  <a:lnTo>
                    <a:pt x="6896" y="11267"/>
                  </a:lnTo>
                  <a:lnTo>
                    <a:pt x="9227" y="11073"/>
                  </a:lnTo>
                  <a:lnTo>
                    <a:pt x="9907" y="10975"/>
                  </a:lnTo>
                  <a:lnTo>
                    <a:pt x="10490" y="10781"/>
                  </a:lnTo>
                  <a:lnTo>
                    <a:pt x="11947" y="10004"/>
                  </a:lnTo>
                  <a:lnTo>
                    <a:pt x="12141" y="9907"/>
                  </a:lnTo>
                  <a:lnTo>
                    <a:pt x="12335" y="10101"/>
                  </a:lnTo>
                  <a:lnTo>
                    <a:pt x="12433" y="10296"/>
                  </a:lnTo>
                  <a:lnTo>
                    <a:pt x="12335" y="10490"/>
                  </a:lnTo>
                  <a:lnTo>
                    <a:pt x="10102" y="12044"/>
                  </a:lnTo>
                  <a:lnTo>
                    <a:pt x="9810" y="12141"/>
                  </a:lnTo>
                  <a:lnTo>
                    <a:pt x="9616" y="12141"/>
                  </a:lnTo>
                  <a:lnTo>
                    <a:pt x="6314" y="12529"/>
                  </a:lnTo>
                  <a:lnTo>
                    <a:pt x="6022" y="12529"/>
                  </a:lnTo>
                  <a:lnTo>
                    <a:pt x="5828" y="12432"/>
                  </a:lnTo>
                  <a:lnTo>
                    <a:pt x="4177" y="11947"/>
                  </a:lnTo>
                  <a:lnTo>
                    <a:pt x="3788" y="11947"/>
                  </a:lnTo>
                  <a:lnTo>
                    <a:pt x="3400" y="12044"/>
                  </a:lnTo>
                  <a:lnTo>
                    <a:pt x="3108" y="12335"/>
                  </a:lnTo>
                  <a:lnTo>
                    <a:pt x="2428" y="11170"/>
                  </a:lnTo>
                  <a:lnTo>
                    <a:pt x="2331" y="11073"/>
                  </a:lnTo>
                  <a:lnTo>
                    <a:pt x="2234" y="11170"/>
                  </a:lnTo>
                  <a:lnTo>
                    <a:pt x="2137" y="11267"/>
                  </a:lnTo>
                  <a:lnTo>
                    <a:pt x="2137" y="11364"/>
                  </a:lnTo>
                  <a:lnTo>
                    <a:pt x="3011" y="12918"/>
                  </a:lnTo>
                  <a:lnTo>
                    <a:pt x="3011" y="13015"/>
                  </a:lnTo>
                  <a:lnTo>
                    <a:pt x="2914" y="13112"/>
                  </a:lnTo>
                  <a:lnTo>
                    <a:pt x="2428" y="13404"/>
                  </a:lnTo>
                  <a:lnTo>
                    <a:pt x="2331" y="13404"/>
                  </a:lnTo>
                  <a:lnTo>
                    <a:pt x="2234" y="13306"/>
                  </a:lnTo>
                  <a:lnTo>
                    <a:pt x="486" y="10393"/>
                  </a:lnTo>
                  <a:lnTo>
                    <a:pt x="486" y="10198"/>
                  </a:lnTo>
                  <a:lnTo>
                    <a:pt x="583" y="10101"/>
                  </a:lnTo>
                  <a:lnTo>
                    <a:pt x="972" y="9810"/>
                  </a:lnTo>
                  <a:lnTo>
                    <a:pt x="1166" y="9810"/>
                  </a:lnTo>
                  <a:lnTo>
                    <a:pt x="1263" y="9907"/>
                  </a:lnTo>
                  <a:lnTo>
                    <a:pt x="1651" y="10587"/>
                  </a:lnTo>
                  <a:lnTo>
                    <a:pt x="1749" y="10684"/>
                  </a:lnTo>
                  <a:lnTo>
                    <a:pt x="1943" y="10684"/>
                  </a:lnTo>
                  <a:lnTo>
                    <a:pt x="2040" y="10490"/>
                  </a:lnTo>
                  <a:lnTo>
                    <a:pt x="2040" y="10393"/>
                  </a:lnTo>
                  <a:lnTo>
                    <a:pt x="1749" y="9907"/>
                  </a:lnTo>
                  <a:lnTo>
                    <a:pt x="3205" y="9130"/>
                  </a:lnTo>
                  <a:lnTo>
                    <a:pt x="3497" y="8936"/>
                  </a:lnTo>
                  <a:lnTo>
                    <a:pt x="3885" y="8839"/>
                  </a:lnTo>
                  <a:close/>
                  <a:moveTo>
                    <a:pt x="7382" y="0"/>
                  </a:moveTo>
                  <a:lnTo>
                    <a:pt x="7285" y="97"/>
                  </a:lnTo>
                  <a:lnTo>
                    <a:pt x="6896" y="971"/>
                  </a:lnTo>
                  <a:lnTo>
                    <a:pt x="6605" y="1554"/>
                  </a:lnTo>
                  <a:lnTo>
                    <a:pt x="6411" y="2331"/>
                  </a:lnTo>
                  <a:lnTo>
                    <a:pt x="6314" y="3205"/>
                  </a:lnTo>
                  <a:lnTo>
                    <a:pt x="6508" y="3982"/>
                  </a:lnTo>
                  <a:lnTo>
                    <a:pt x="6799" y="4662"/>
                  </a:lnTo>
                  <a:lnTo>
                    <a:pt x="7382" y="5342"/>
                  </a:lnTo>
                  <a:lnTo>
                    <a:pt x="7382" y="6993"/>
                  </a:lnTo>
                  <a:lnTo>
                    <a:pt x="7091" y="6702"/>
                  </a:lnTo>
                  <a:lnTo>
                    <a:pt x="7091" y="6605"/>
                  </a:lnTo>
                  <a:lnTo>
                    <a:pt x="6896" y="5925"/>
                  </a:lnTo>
                  <a:lnTo>
                    <a:pt x="6605" y="5342"/>
                  </a:lnTo>
                  <a:lnTo>
                    <a:pt x="6216" y="4856"/>
                  </a:lnTo>
                  <a:lnTo>
                    <a:pt x="5634" y="4468"/>
                  </a:lnTo>
                  <a:lnTo>
                    <a:pt x="5051" y="4176"/>
                  </a:lnTo>
                  <a:lnTo>
                    <a:pt x="4371" y="3885"/>
                  </a:lnTo>
                  <a:lnTo>
                    <a:pt x="3691" y="3788"/>
                  </a:lnTo>
                  <a:lnTo>
                    <a:pt x="3011" y="3691"/>
                  </a:lnTo>
                  <a:lnTo>
                    <a:pt x="2817" y="3788"/>
                  </a:lnTo>
                  <a:lnTo>
                    <a:pt x="2720" y="3885"/>
                  </a:lnTo>
                  <a:lnTo>
                    <a:pt x="2623" y="3982"/>
                  </a:lnTo>
                  <a:lnTo>
                    <a:pt x="2623" y="4176"/>
                  </a:lnTo>
                  <a:lnTo>
                    <a:pt x="2720" y="4759"/>
                  </a:lnTo>
                  <a:lnTo>
                    <a:pt x="3011" y="5245"/>
                  </a:lnTo>
                  <a:lnTo>
                    <a:pt x="3303" y="5731"/>
                  </a:lnTo>
                  <a:lnTo>
                    <a:pt x="3788" y="6216"/>
                  </a:lnTo>
                  <a:lnTo>
                    <a:pt x="4274" y="6508"/>
                  </a:lnTo>
                  <a:lnTo>
                    <a:pt x="4857" y="6799"/>
                  </a:lnTo>
                  <a:lnTo>
                    <a:pt x="5439" y="6993"/>
                  </a:lnTo>
                  <a:lnTo>
                    <a:pt x="6799" y="6993"/>
                  </a:lnTo>
                  <a:lnTo>
                    <a:pt x="7188" y="7479"/>
                  </a:lnTo>
                  <a:lnTo>
                    <a:pt x="7382" y="7964"/>
                  </a:lnTo>
                  <a:lnTo>
                    <a:pt x="6799" y="8062"/>
                  </a:lnTo>
                  <a:lnTo>
                    <a:pt x="6119" y="8159"/>
                  </a:lnTo>
                  <a:lnTo>
                    <a:pt x="5537" y="8353"/>
                  </a:lnTo>
                  <a:lnTo>
                    <a:pt x="5051" y="8644"/>
                  </a:lnTo>
                  <a:lnTo>
                    <a:pt x="4857" y="8547"/>
                  </a:lnTo>
                  <a:lnTo>
                    <a:pt x="4371" y="8450"/>
                  </a:lnTo>
                  <a:lnTo>
                    <a:pt x="3885" y="8450"/>
                  </a:lnTo>
                  <a:lnTo>
                    <a:pt x="3400" y="8547"/>
                  </a:lnTo>
                  <a:lnTo>
                    <a:pt x="3011" y="8741"/>
                  </a:lnTo>
                  <a:lnTo>
                    <a:pt x="1554" y="9616"/>
                  </a:lnTo>
                  <a:lnTo>
                    <a:pt x="1360" y="9519"/>
                  </a:lnTo>
                  <a:lnTo>
                    <a:pt x="1166" y="9421"/>
                  </a:lnTo>
                  <a:lnTo>
                    <a:pt x="972" y="9421"/>
                  </a:lnTo>
                  <a:lnTo>
                    <a:pt x="777" y="9519"/>
                  </a:lnTo>
                  <a:lnTo>
                    <a:pt x="292" y="9810"/>
                  </a:lnTo>
                  <a:lnTo>
                    <a:pt x="195" y="9907"/>
                  </a:lnTo>
                  <a:lnTo>
                    <a:pt x="97" y="10101"/>
                  </a:lnTo>
                  <a:lnTo>
                    <a:pt x="0" y="10296"/>
                  </a:lnTo>
                  <a:lnTo>
                    <a:pt x="97" y="10587"/>
                  </a:lnTo>
                  <a:lnTo>
                    <a:pt x="1846" y="13501"/>
                  </a:lnTo>
                  <a:lnTo>
                    <a:pt x="2040" y="13695"/>
                  </a:lnTo>
                  <a:lnTo>
                    <a:pt x="2234" y="13792"/>
                  </a:lnTo>
                  <a:lnTo>
                    <a:pt x="2623" y="13792"/>
                  </a:lnTo>
                  <a:lnTo>
                    <a:pt x="3108" y="13501"/>
                  </a:lnTo>
                  <a:lnTo>
                    <a:pt x="3303" y="13306"/>
                  </a:lnTo>
                  <a:lnTo>
                    <a:pt x="3400" y="13112"/>
                  </a:lnTo>
                  <a:lnTo>
                    <a:pt x="3400" y="12918"/>
                  </a:lnTo>
                  <a:lnTo>
                    <a:pt x="3303" y="12724"/>
                  </a:lnTo>
                  <a:lnTo>
                    <a:pt x="3691" y="12432"/>
                  </a:lnTo>
                  <a:lnTo>
                    <a:pt x="3885" y="12335"/>
                  </a:lnTo>
                  <a:lnTo>
                    <a:pt x="4080" y="12335"/>
                  </a:lnTo>
                  <a:lnTo>
                    <a:pt x="5731" y="12821"/>
                  </a:lnTo>
                  <a:lnTo>
                    <a:pt x="6022" y="12918"/>
                  </a:lnTo>
                  <a:lnTo>
                    <a:pt x="6314" y="12918"/>
                  </a:lnTo>
                  <a:lnTo>
                    <a:pt x="9616" y="12627"/>
                  </a:lnTo>
                  <a:lnTo>
                    <a:pt x="10004" y="12529"/>
                  </a:lnTo>
                  <a:lnTo>
                    <a:pt x="10296" y="12335"/>
                  </a:lnTo>
                  <a:lnTo>
                    <a:pt x="12530" y="10781"/>
                  </a:lnTo>
                  <a:lnTo>
                    <a:pt x="12724" y="10587"/>
                  </a:lnTo>
                  <a:lnTo>
                    <a:pt x="12821" y="10296"/>
                  </a:lnTo>
                  <a:lnTo>
                    <a:pt x="12821" y="10101"/>
                  </a:lnTo>
                  <a:lnTo>
                    <a:pt x="12724" y="9810"/>
                  </a:lnTo>
                  <a:lnTo>
                    <a:pt x="12530" y="9616"/>
                  </a:lnTo>
                  <a:lnTo>
                    <a:pt x="12238" y="9519"/>
                  </a:lnTo>
                  <a:lnTo>
                    <a:pt x="11947" y="9519"/>
                  </a:lnTo>
                  <a:lnTo>
                    <a:pt x="11753" y="9616"/>
                  </a:lnTo>
                  <a:lnTo>
                    <a:pt x="11558" y="9713"/>
                  </a:lnTo>
                  <a:lnTo>
                    <a:pt x="10684" y="9033"/>
                  </a:lnTo>
                  <a:lnTo>
                    <a:pt x="10102" y="8644"/>
                  </a:lnTo>
                  <a:lnTo>
                    <a:pt x="9325" y="8256"/>
                  </a:lnTo>
                  <a:lnTo>
                    <a:pt x="8548" y="8062"/>
                  </a:lnTo>
                  <a:lnTo>
                    <a:pt x="7770" y="7964"/>
                  </a:lnTo>
                  <a:lnTo>
                    <a:pt x="7965" y="7479"/>
                  </a:lnTo>
                  <a:lnTo>
                    <a:pt x="8353" y="6993"/>
                  </a:lnTo>
                  <a:lnTo>
                    <a:pt x="8936" y="6993"/>
                  </a:lnTo>
                  <a:lnTo>
                    <a:pt x="9907" y="6896"/>
                  </a:lnTo>
                  <a:lnTo>
                    <a:pt x="10393" y="6799"/>
                  </a:lnTo>
                  <a:lnTo>
                    <a:pt x="10781" y="6605"/>
                  </a:lnTo>
                  <a:lnTo>
                    <a:pt x="10879" y="6508"/>
                  </a:lnTo>
                  <a:lnTo>
                    <a:pt x="10879" y="6313"/>
                  </a:lnTo>
                  <a:lnTo>
                    <a:pt x="10781" y="6216"/>
                  </a:lnTo>
                  <a:lnTo>
                    <a:pt x="10587" y="6216"/>
                  </a:lnTo>
                  <a:lnTo>
                    <a:pt x="10199" y="6410"/>
                  </a:lnTo>
                  <a:lnTo>
                    <a:pt x="9713" y="6508"/>
                  </a:lnTo>
                  <a:lnTo>
                    <a:pt x="8742" y="6605"/>
                  </a:lnTo>
                  <a:lnTo>
                    <a:pt x="9713" y="5828"/>
                  </a:lnTo>
                  <a:lnTo>
                    <a:pt x="10684" y="5245"/>
                  </a:lnTo>
                  <a:lnTo>
                    <a:pt x="12044" y="4371"/>
                  </a:lnTo>
                  <a:lnTo>
                    <a:pt x="11850" y="4954"/>
                  </a:lnTo>
                  <a:lnTo>
                    <a:pt x="11558" y="5342"/>
                  </a:lnTo>
                  <a:lnTo>
                    <a:pt x="11267" y="5731"/>
                  </a:lnTo>
                  <a:lnTo>
                    <a:pt x="11267" y="5828"/>
                  </a:lnTo>
                  <a:lnTo>
                    <a:pt x="11267" y="6022"/>
                  </a:lnTo>
                  <a:lnTo>
                    <a:pt x="11558" y="6022"/>
                  </a:lnTo>
                  <a:lnTo>
                    <a:pt x="12044" y="5439"/>
                  </a:lnTo>
                  <a:lnTo>
                    <a:pt x="12335" y="4954"/>
                  </a:lnTo>
                  <a:lnTo>
                    <a:pt x="12433" y="4468"/>
                  </a:lnTo>
                  <a:lnTo>
                    <a:pt x="12530" y="4176"/>
                  </a:lnTo>
                  <a:lnTo>
                    <a:pt x="12530" y="3982"/>
                  </a:lnTo>
                  <a:lnTo>
                    <a:pt x="12433" y="3885"/>
                  </a:lnTo>
                  <a:lnTo>
                    <a:pt x="12335" y="3788"/>
                  </a:lnTo>
                  <a:lnTo>
                    <a:pt x="12238" y="3691"/>
                  </a:lnTo>
                  <a:lnTo>
                    <a:pt x="11461" y="3788"/>
                  </a:lnTo>
                  <a:lnTo>
                    <a:pt x="10781" y="3885"/>
                  </a:lnTo>
                  <a:lnTo>
                    <a:pt x="10102" y="4176"/>
                  </a:lnTo>
                  <a:lnTo>
                    <a:pt x="9519" y="4468"/>
                  </a:lnTo>
                  <a:lnTo>
                    <a:pt x="8936" y="4856"/>
                  </a:lnTo>
                  <a:lnTo>
                    <a:pt x="8548" y="5342"/>
                  </a:lnTo>
                  <a:lnTo>
                    <a:pt x="8256" y="5925"/>
                  </a:lnTo>
                  <a:lnTo>
                    <a:pt x="8062" y="6605"/>
                  </a:lnTo>
                  <a:lnTo>
                    <a:pt x="8062" y="6702"/>
                  </a:lnTo>
                  <a:lnTo>
                    <a:pt x="7770" y="6993"/>
                  </a:lnTo>
                  <a:lnTo>
                    <a:pt x="7770" y="5342"/>
                  </a:lnTo>
                  <a:lnTo>
                    <a:pt x="8353" y="4662"/>
                  </a:lnTo>
                  <a:lnTo>
                    <a:pt x="8645" y="3982"/>
                  </a:lnTo>
                  <a:lnTo>
                    <a:pt x="8742" y="3205"/>
                  </a:lnTo>
                  <a:lnTo>
                    <a:pt x="8742" y="2331"/>
                  </a:lnTo>
                  <a:lnTo>
                    <a:pt x="8548" y="1554"/>
                  </a:lnTo>
                  <a:lnTo>
                    <a:pt x="8256" y="971"/>
                  </a:lnTo>
                  <a:lnTo>
                    <a:pt x="7868" y="97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83;p127">
              <a:extLst>
                <a:ext uri="{FF2B5EF4-FFF2-40B4-BE49-F238E27FC236}">
                  <a16:creationId xmlns:a16="http://schemas.microsoft.com/office/drawing/2014/main" id="{BAF9651F-A838-3215-E120-6E5D4624DC2E}"/>
                </a:ext>
              </a:extLst>
            </p:cNvPr>
            <p:cNvSpPr/>
            <p:nvPr/>
          </p:nvSpPr>
          <p:spPr>
            <a:xfrm>
              <a:off x="5620840" y="1344148"/>
              <a:ext cx="345329" cy="371480"/>
            </a:xfrm>
            <a:custGeom>
              <a:avLst/>
              <a:gdLst/>
              <a:ahLst/>
              <a:cxnLst/>
              <a:rect l="l" t="t" r="r" b="b"/>
              <a:pathLst>
                <a:path w="12822" h="13793" fill="none" extrusionOk="0">
                  <a:moveTo>
                    <a:pt x="12724" y="9810"/>
                  </a:moveTo>
                  <a:lnTo>
                    <a:pt x="12724" y="9810"/>
                  </a:lnTo>
                  <a:lnTo>
                    <a:pt x="12530" y="9616"/>
                  </a:lnTo>
                  <a:lnTo>
                    <a:pt x="12238" y="9519"/>
                  </a:lnTo>
                  <a:lnTo>
                    <a:pt x="11947" y="9519"/>
                  </a:lnTo>
                  <a:lnTo>
                    <a:pt x="11753" y="9616"/>
                  </a:lnTo>
                  <a:lnTo>
                    <a:pt x="11558" y="9713"/>
                  </a:lnTo>
                  <a:lnTo>
                    <a:pt x="10684" y="9033"/>
                  </a:lnTo>
                  <a:lnTo>
                    <a:pt x="10684" y="9033"/>
                  </a:lnTo>
                  <a:lnTo>
                    <a:pt x="10102" y="8644"/>
                  </a:lnTo>
                  <a:lnTo>
                    <a:pt x="9325" y="8256"/>
                  </a:lnTo>
                  <a:lnTo>
                    <a:pt x="8548" y="8062"/>
                  </a:lnTo>
                  <a:lnTo>
                    <a:pt x="7770" y="7964"/>
                  </a:lnTo>
                  <a:lnTo>
                    <a:pt x="7770" y="7964"/>
                  </a:lnTo>
                  <a:lnTo>
                    <a:pt x="7965" y="7479"/>
                  </a:lnTo>
                  <a:lnTo>
                    <a:pt x="8353" y="6993"/>
                  </a:lnTo>
                  <a:lnTo>
                    <a:pt x="8353" y="6993"/>
                  </a:lnTo>
                  <a:lnTo>
                    <a:pt x="8936" y="6993"/>
                  </a:lnTo>
                  <a:lnTo>
                    <a:pt x="8936" y="6993"/>
                  </a:lnTo>
                  <a:lnTo>
                    <a:pt x="9907" y="6896"/>
                  </a:lnTo>
                  <a:lnTo>
                    <a:pt x="10393" y="6799"/>
                  </a:lnTo>
                  <a:lnTo>
                    <a:pt x="10781" y="6605"/>
                  </a:lnTo>
                  <a:lnTo>
                    <a:pt x="10781" y="6605"/>
                  </a:lnTo>
                  <a:lnTo>
                    <a:pt x="10879" y="6508"/>
                  </a:lnTo>
                  <a:lnTo>
                    <a:pt x="10879" y="6313"/>
                  </a:lnTo>
                  <a:lnTo>
                    <a:pt x="10879" y="6313"/>
                  </a:lnTo>
                  <a:lnTo>
                    <a:pt x="10781" y="6216"/>
                  </a:lnTo>
                  <a:lnTo>
                    <a:pt x="10587" y="6216"/>
                  </a:lnTo>
                  <a:lnTo>
                    <a:pt x="10587" y="6216"/>
                  </a:lnTo>
                  <a:lnTo>
                    <a:pt x="10199" y="6410"/>
                  </a:lnTo>
                  <a:lnTo>
                    <a:pt x="9713" y="6508"/>
                  </a:lnTo>
                  <a:lnTo>
                    <a:pt x="8742" y="6605"/>
                  </a:lnTo>
                  <a:lnTo>
                    <a:pt x="8742" y="6605"/>
                  </a:lnTo>
                  <a:lnTo>
                    <a:pt x="9713" y="5828"/>
                  </a:lnTo>
                  <a:lnTo>
                    <a:pt x="10684" y="5245"/>
                  </a:lnTo>
                  <a:lnTo>
                    <a:pt x="12044" y="4371"/>
                  </a:lnTo>
                  <a:lnTo>
                    <a:pt x="12044" y="4371"/>
                  </a:lnTo>
                  <a:lnTo>
                    <a:pt x="11850" y="4954"/>
                  </a:lnTo>
                  <a:lnTo>
                    <a:pt x="11558" y="5342"/>
                  </a:lnTo>
                  <a:lnTo>
                    <a:pt x="11267" y="5731"/>
                  </a:lnTo>
                  <a:lnTo>
                    <a:pt x="11267" y="5731"/>
                  </a:lnTo>
                  <a:lnTo>
                    <a:pt x="11267" y="5828"/>
                  </a:lnTo>
                  <a:lnTo>
                    <a:pt x="11267" y="6022"/>
                  </a:lnTo>
                  <a:lnTo>
                    <a:pt x="11267" y="6022"/>
                  </a:lnTo>
                  <a:lnTo>
                    <a:pt x="11461" y="6022"/>
                  </a:lnTo>
                  <a:lnTo>
                    <a:pt x="11558" y="6022"/>
                  </a:lnTo>
                  <a:lnTo>
                    <a:pt x="11558" y="6022"/>
                  </a:lnTo>
                  <a:lnTo>
                    <a:pt x="12044" y="5439"/>
                  </a:lnTo>
                  <a:lnTo>
                    <a:pt x="12335" y="4954"/>
                  </a:lnTo>
                  <a:lnTo>
                    <a:pt x="12433" y="4468"/>
                  </a:lnTo>
                  <a:lnTo>
                    <a:pt x="12530" y="4176"/>
                  </a:lnTo>
                  <a:lnTo>
                    <a:pt x="12530" y="4176"/>
                  </a:lnTo>
                  <a:lnTo>
                    <a:pt x="12530" y="3982"/>
                  </a:lnTo>
                  <a:lnTo>
                    <a:pt x="12433" y="3885"/>
                  </a:lnTo>
                  <a:lnTo>
                    <a:pt x="12335" y="3788"/>
                  </a:lnTo>
                  <a:lnTo>
                    <a:pt x="12238" y="3691"/>
                  </a:lnTo>
                  <a:lnTo>
                    <a:pt x="12238" y="3691"/>
                  </a:lnTo>
                  <a:lnTo>
                    <a:pt x="11461" y="3788"/>
                  </a:lnTo>
                  <a:lnTo>
                    <a:pt x="10781" y="3885"/>
                  </a:lnTo>
                  <a:lnTo>
                    <a:pt x="10102" y="4176"/>
                  </a:lnTo>
                  <a:lnTo>
                    <a:pt x="9519" y="4468"/>
                  </a:lnTo>
                  <a:lnTo>
                    <a:pt x="8936" y="4856"/>
                  </a:lnTo>
                  <a:lnTo>
                    <a:pt x="8548" y="5342"/>
                  </a:lnTo>
                  <a:lnTo>
                    <a:pt x="8256" y="5925"/>
                  </a:lnTo>
                  <a:lnTo>
                    <a:pt x="8062" y="6605"/>
                  </a:lnTo>
                  <a:lnTo>
                    <a:pt x="8062" y="6605"/>
                  </a:lnTo>
                  <a:lnTo>
                    <a:pt x="8062" y="6702"/>
                  </a:lnTo>
                  <a:lnTo>
                    <a:pt x="8062" y="6702"/>
                  </a:lnTo>
                  <a:lnTo>
                    <a:pt x="7770" y="6993"/>
                  </a:lnTo>
                  <a:lnTo>
                    <a:pt x="7770" y="5342"/>
                  </a:lnTo>
                  <a:lnTo>
                    <a:pt x="7770" y="5342"/>
                  </a:lnTo>
                  <a:lnTo>
                    <a:pt x="8353" y="4662"/>
                  </a:lnTo>
                  <a:lnTo>
                    <a:pt x="8645" y="3982"/>
                  </a:lnTo>
                  <a:lnTo>
                    <a:pt x="8742" y="3205"/>
                  </a:lnTo>
                  <a:lnTo>
                    <a:pt x="8742" y="2331"/>
                  </a:lnTo>
                  <a:lnTo>
                    <a:pt x="8742" y="2331"/>
                  </a:lnTo>
                  <a:lnTo>
                    <a:pt x="8548" y="1554"/>
                  </a:lnTo>
                  <a:lnTo>
                    <a:pt x="8256" y="971"/>
                  </a:lnTo>
                  <a:lnTo>
                    <a:pt x="7868" y="97"/>
                  </a:lnTo>
                  <a:lnTo>
                    <a:pt x="7868" y="97"/>
                  </a:lnTo>
                  <a:lnTo>
                    <a:pt x="7673" y="0"/>
                  </a:lnTo>
                  <a:lnTo>
                    <a:pt x="7576" y="0"/>
                  </a:lnTo>
                  <a:lnTo>
                    <a:pt x="7382" y="0"/>
                  </a:lnTo>
                  <a:lnTo>
                    <a:pt x="7285" y="97"/>
                  </a:lnTo>
                  <a:lnTo>
                    <a:pt x="7285" y="97"/>
                  </a:lnTo>
                  <a:lnTo>
                    <a:pt x="6896" y="971"/>
                  </a:lnTo>
                  <a:lnTo>
                    <a:pt x="6605" y="1554"/>
                  </a:lnTo>
                  <a:lnTo>
                    <a:pt x="6411" y="2331"/>
                  </a:lnTo>
                  <a:lnTo>
                    <a:pt x="6411" y="2331"/>
                  </a:lnTo>
                  <a:lnTo>
                    <a:pt x="6314" y="3205"/>
                  </a:lnTo>
                  <a:lnTo>
                    <a:pt x="6508" y="3982"/>
                  </a:lnTo>
                  <a:lnTo>
                    <a:pt x="6799" y="4662"/>
                  </a:lnTo>
                  <a:lnTo>
                    <a:pt x="7382" y="5342"/>
                  </a:lnTo>
                  <a:lnTo>
                    <a:pt x="7382" y="6993"/>
                  </a:lnTo>
                  <a:lnTo>
                    <a:pt x="7382" y="6993"/>
                  </a:lnTo>
                  <a:lnTo>
                    <a:pt x="7091" y="6702"/>
                  </a:lnTo>
                  <a:lnTo>
                    <a:pt x="7091" y="6702"/>
                  </a:lnTo>
                  <a:lnTo>
                    <a:pt x="7091" y="6605"/>
                  </a:lnTo>
                  <a:lnTo>
                    <a:pt x="7091" y="6605"/>
                  </a:lnTo>
                  <a:lnTo>
                    <a:pt x="6896" y="5925"/>
                  </a:lnTo>
                  <a:lnTo>
                    <a:pt x="6605" y="5342"/>
                  </a:lnTo>
                  <a:lnTo>
                    <a:pt x="6216" y="4856"/>
                  </a:lnTo>
                  <a:lnTo>
                    <a:pt x="5634" y="4468"/>
                  </a:lnTo>
                  <a:lnTo>
                    <a:pt x="5051" y="4176"/>
                  </a:lnTo>
                  <a:lnTo>
                    <a:pt x="4371" y="3885"/>
                  </a:lnTo>
                  <a:lnTo>
                    <a:pt x="3691" y="3788"/>
                  </a:lnTo>
                  <a:lnTo>
                    <a:pt x="3011" y="3691"/>
                  </a:lnTo>
                  <a:lnTo>
                    <a:pt x="3011" y="3691"/>
                  </a:lnTo>
                  <a:lnTo>
                    <a:pt x="2817" y="3788"/>
                  </a:lnTo>
                  <a:lnTo>
                    <a:pt x="2720" y="3885"/>
                  </a:lnTo>
                  <a:lnTo>
                    <a:pt x="2623" y="3982"/>
                  </a:lnTo>
                  <a:lnTo>
                    <a:pt x="2623" y="4176"/>
                  </a:lnTo>
                  <a:lnTo>
                    <a:pt x="2623" y="4176"/>
                  </a:lnTo>
                  <a:lnTo>
                    <a:pt x="2720" y="4759"/>
                  </a:lnTo>
                  <a:lnTo>
                    <a:pt x="3011" y="5245"/>
                  </a:lnTo>
                  <a:lnTo>
                    <a:pt x="3303" y="5731"/>
                  </a:lnTo>
                  <a:lnTo>
                    <a:pt x="3788" y="6216"/>
                  </a:lnTo>
                  <a:lnTo>
                    <a:pt x="4274" y="6508"/>
                  </a:lnTo>
                  <a:lnTo>
                    <a:pt x="4857" y="6799"/>
                  </a:lnTo>
                  <a:lnTo>
                    <a:pt x="5439" y="6993"/>
                  </a:lnTo>
                  <a:lnTo>
                    <a:pt x="6216" y="6993"/>
                  </a:lnTo>
                  <a:lnTo>
                    <a:pt x="6216" y="6993"/>
                  </a:lnTo>
                  <a:lnTo>
                    <a:pt x="6799" y="6993"/>
                  </a:lnTo>
                  <a:lnTo>
                    <a:pt x="6799" y="6993"/>
                  </a:lnTo>
                  <a:lnTo>
                    <a:pt x="7188" y="7479"/>
                  </a:lnTo>
                  <a:lnTo>
                    <a:pt x="7382" y="7964"/>
                  </a:lnTo>
                  <a:lnTo>
                    <a:pt x="7382" y="7964"/>
                  </a:lnTo>
                  <a:lnTo>
                    <a:pt x="6799" y="8062"/>
                  </a:lnTo>
                  <a:lnTo>
                    <a:pt x="6119" y="8159"/>
                  </a:lnTo>
                  <a:lnTo>
                    <a:pt x="5537" y="8353"/>
                  </a:lnTo>
                  <a:lnTo>
                    <a:pt x="5051" y="8644"/>
                  </a:lnTo>
                  <a:lnTo>
                    <a:pt x="5051" y="8644"/>
                  </a:lnTo>
                  <a:lnTo>
                    <a:pt x="4857" y="8547"/>
                  </a:lnTo>
                  <a:lnTo>
                    <a:pt x="4857" y="8547"/>
                  </a:lnTo>
                  <a:lnTo>
                    <a:pt x="4371" y="8450"/>
                  </a:lnTo>
                  <a:lnTo>
                    <a:pt x="3885" y="8450"/>
                  </a:lnTo>
                  <a:lnTo>
                    <a:pt x="3400" y="8547"/>
                  </a:lnTo>
                  <a:lnTo>
                    <a:pt x="3011" y="8741"/>
                  </a:lnTo>
                  <a:lnTo>
                    <a:pt x="1554" y="9616"/>
                  </a:lnTo>
                  <a:lnTo>
                    <a:pt x="1554" y="9616"/>
                  </a:lnTo>
                  <a:lnTo>
                    <a:pt x="1360" y="9519"/>
                  </a:lnTo>
                  <a:lnTo>
                    <a:pt x="1166" y="9421"/>
                  </a:lnTo>
                  <a:lnTo>
                    <a:pt x="972" y="9421"/>
                  </a:lnTo>
                  <a:lnTo>
                    <a:pt x="777" y="9519"/>
                  </a:lnTo>
                  <a:lnTo>
                    <a:pt x="292" y="9810"/>
                  </a:lnTo>
                  <a:lnTo>
                    <a:pt x="292" y="9810"/>
                  </a:lnTo>
                  <a:lnTo>
                    <a:pt x="195" y="9907"/>
                  </a:lnTo>
                  <a:lnTo>
                    <a:pt x="97" y="10101"/>
                  </a:lnTo>
                  <a:lnTo>
                    <a:pt x="0" y="10296"/>
                  </a:lnTo>
                  <a:lnTo>
                    <a:pt x="97" y="10587"/>
                  </a:lnTo>
                  <a:lnTo>
                    <a:pt x="1846" y="13501"/>
                  </a:lnTo>
                  <a:lnTo>
                    <a:pt x="1846" y="13501"/>
                  </a:lnTo>
                  <a:lnTo>
                    <a:pt x="2040" y="13695"/>
                  </a:lnTo>
                  <a:lnTo>
                    <a:pt x="2234" y="13792"/>
                  </a:lnTo>
                  <a:lnTo>
                    <a:pt x="2428" y="13792"/>
                  </a:lnTo>
                  <a:lnTo>
                    <a:pt x="2623" y="13792"/>
                  </a:lnTo>
                  <a:lnTo>
                    <a:pt x="3108" y="13501"/>
                  </a:lnTo>
                  <a:lnTo>
                    <a:pt x="3108" y="13501"/>
                  </a:lnTo>
                  <a:lnTo>
                    <a:pt x="3303" y="13306"/>
                  </a:lnTo>
                  <a:lnTo>
                    <a:pt x="3400" y="13112"/>
                  </a:lnTo>
                  <a:lnTo>
                    <a:pt x="3400" y="12918"/>
                  </a:lnTo>
                  <a:lnTo>
                    <a:pt x="3303" y="12724"/>
                  </a:lnTo>
                  <a:lnTo>
                    <a:pt x="3691" y="12432"/>
                  </a:lnTo>
                  <a:lnTo>
                    <a:pt x="3691" y="12432"/>
                  </a:lnTo>
                  <a:lnTo>
                    <a:pt x="3885" y="12335"/>
                  </a:lnTo>
                  <a:lnTo>
                    <a:pt x="4080" y="12335"/>
                  </a:lnTo>
                  <a:lnTo>
                    <a:pt x="5731" y="12821"/>
                  </a:lnTo>
                  <a:lnTo>
                    <a:pt x="5731" y="12821"/>
                  </a:lnTo>
                  <a:lnTo>
                    <a:pt x="6022" y="12918"/>
                  </a:lnTo>
                  <a:lnTo>
                    <a:pt x="6314" y="12918"/>
                  </a:lnTo>
                  <a:lnTo>
                    <a:pt x="9616" y="12627"/>
                  </a:lnTo>
                  <a:lnTo>
                    <a:pt x="9616" y="12627"/>
                  </a:lnTo>
                  <a:lnTo>
                    <a:pt x="10004" y="12529"/>
                  </a:lnTo>
                  <a:lnTo>
                    <a:pt x="10296" y="12335"/>
                  </a:lnTo>
                  <a:lnTo>
                    <a:pt x="10296" y="12335"/>
                  </a:lnTo>
                  <a:lnTo>
                    <a:pt x="12530" y="10781"/>
                  </a:lnTo>
                  <a:lnTo>
                    <a:pt x="12530" y="10781"/>
                  </a:lnTo>
                  <a:lnTo>
                    <a:pt x="12724" y="10587"/>
                  </a:lnTo>
                  <a:lnTo>
                    <a:pt x="12821" y="10296"/>
                  </a:lnTo>
                  <a:lnTo>
                    <a:pt x="12821" y="10101"/>
                  </a:lnTo>
                  <a:lnTo>
                    <a:pt x="12724" y="9810"/>
                  </a:lnTo>
                  <a:lnTo>
                    <a:pt x="12724" y="98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84;p127">
              <a:extLst>
                <a:ext uri="{FF2B5EF4-FFF2-40B4-BE49-F238E27FC236}">
                  <a16:creationId xmlns:a16="http://schemas.microsoft.com/office/drawing/2014/main" id="{2E0A3A34-C8C4-3737-DD77-9FFA857E0179}"/>
                </a:ext>
              </a:extLst>
            </p:cNvPr>
            <p:cNvSpPr/>
            <p:nvPr/>
          </p:nvSpPr>
          <p:spPr>
            <a:xfrm>
              <a:off x="5851032" y="1456618"/>
              <a:ext cx="81121" cy="54969"/>
            </a:xfrm>
            <a:custGeom>
              <a:avLst/>
              <a:gdLst/>
              <a:ahLst/>
              <a:cxnLst/>
              <a:rect l="l" t="t" r="r" b="b"/>
              <a:pathLst>
                <a:path w="3012" h="2041" fill="none" extrusionOk="0">
                  <a:moveTo>
                    <a:pt x="3011" y="0"/>
                  </a:moveTo>
                  <a:lnTo>
                    <a:pt x="3011" y="0"/>
                  </a:lnTo>
                  <a:lnTo>
                    <a:pt x="1652" y="875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195" y="1555"/>
                  </a:lnTo>
                  <a:lnTo>
                    <a:pt x="486" y="1166"/>
                  </a:lnTo>
                  <a:lnTo>
                    <a:pt x="875" y="778"/>
                  </a:lnTo>
                  <a:lnTo>
                    <a:pt x="1263" y="486"/>
                  </a:lnTo>
                  <a:lnTo>
                    <a:pt x="1749" y="292"/>
                  </a:lnTo>
                  <a:lnTo>
                    <a:pt x="2234" y="195"/>
                  </a:lnTo>
                  <a:lnTo>
                    <a:pt x="3011" y="0"/>
                  </a:lnTo>
                  <a:lnTo>
                    <a:pt x="301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85;p127">
              <a:extLst>
                <a:ext uri="{FF2B5EF4-FFF2-40B4-BE49-F238E27FC236}">
                  <a16:creationId xmlns:a16="http://schemas.microsoft.com/office/drawing/2014/main" id="{C475C367-8D5A-E56C-F210-84802706883F}"/>
                </a:ext>
              </a:extLst>
            </p:cNvPr>
            <p:cNvSpPr/>
            <p:nvPr/>
          </p:nvSpPr>
          <p:spPr>
            <a:xfrm>
              <a:off x="5717608" y="1456618"/>
              <a:ext cx="81121" cy="54969"/>
            </a:xfrm>
            <a:custGeom>
              <a:avLst/>
              <a:gdLst/>
              <a:ahLst/>
              <a:cxnLst/>
              <a:rect l="l" t="t" r="r" b="b"/>
              <a:pathLst>
                <a:path w="3012" h="2041" fill="none" extrusionOk="0">
                  <a:moveTo>
                    <a:pt x="3012" y="2040"/>
                  </a:moveTo>
                  <a:lnTo>
                    <a:pt x="3012" y="2040"/>
                  </a:lnTo>
                  <a:lnTo>
                    <a:pt x="1361" y="875"/>
                  </a:lnTo>
                  <a:lnTo>
                    <a:pt x="1" y="0"/>
                  </a:lnTo>
                  <a:lnTo>
                    <a:pt x="1" y="0"/>
                  </a:lnTo>
                  <a:lnTo>
                    <a:pt x="972" y="195"/>
                  </a:lnTo>
                  <a:lnTo>
                    <a:pt x="1458" y="389"/>
                  </a:lnTo>
                  <a:lnTo>
                    <a:pt x="1846" y="583"/>
                  </a:lnTo>
                  <a:lnTo>
                    <a:pt x="2235" y="875"/>
                  </a:lnTo>
                  <a:lnTo>
                    <a:pt x="2526" y="1166"/>
                  </a:lnTo>
                  <a:lnTo>
                    <a:pt x="2818" y="1652"/>
                  </a:lnTo>
                  <a:lnTo>
                    <a:pt x="3012" y="2040"/>
                  </a:lnTo>
                  <a:lnTo>
                    <a:pt x="3012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86;p127">
              <a:extLst>
                <a:ext uri="{FF2B5EF4-FFF2-40B4-BE49-F238E27FC236}">
                  <a16:creationId xmlns:a16="http://schemas.microsoft.com/office/drawing/2014/main" id="{1F95FD48-15F3-7050-667F-C870ED2930BB}"/>
                </a:ext>
              </a:extLst>
            </p:cNvPr>
            <p:cNvSpPr/>
            <p:nvPr/>
          </p:nvSpPr>
          <p:spPr>
            <a:xfrm>
              <a:off x="5704546" y="1461843"/>
              <a:ext cx="88958" cy="60194"/>
            </a:xfrm>
            <a:custGeom>
              <a:avLst/>
              <a:gdLst/>
              <a:ahLst/>
              <a:cxnLst/>
              <a:rect l="l" t="t" r="r" b="b"/>
              <a:pathLst>
                <a:path w="3303" h="223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360" y="875"/>
                  </a:lnTo>
                  <a:lnTo>
                    <a:pt x="2331" y="1458"/>
                  </a:lnTo>
                  <a:lnTo>
                    <a:pt x="3303" y="2235"/>
                  </a:lnTo>
                  <a:lnTo>
                    <a:pt x="3303" y="2235"/>
                  </a:lnTo>
                  <a:lnTo>
                    <a:pt x="2526" y="2235"/>
                  </a:lnTo>
                  <a:lnTo>
                    <a:pt x="1846" y="2040"/>
                  </a:lnTo>
                  <a:lnTo>
                    <a:pt x="1263" y="1749"/>
                  </a:lnTo>
                  <a:lnTo>
                    <a:pt x="874" y="1458"/>
                  </a:lnTo>
                  <a:lnTo>
                    <a:pt x="486" y="1069"/>
                  </a:lnTo>
                  <a:lnTo>
                    <a:pt x="292" y="68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87;p127">
              <a:extLst>
                <a:ext uri="{FF2B5EF4-FFF2-40B4-BE49-F238E27FC236}">
                  <a16:creationId xmlns:a16="http://schemas.microsoft.com/office/drawing/2014/main" id="{B0FD4EB6-40FA-C06A-F866-A4B772266BBC}"/>
                </a:ext>
              </a:extLst>
            </p:cNvPr>
            <p:cNvSpPr/>
            <p:nvPr/>
          </p:nvSpPr>
          <p:spPr>
            <a:xfrm>
              <a:off x="5830106" y="1367687"/>
              <a:ext cx="15729" cy="104660"/>
            </a:xfrm>
            <a:custGeom>
              <a:avLst/>
              <a:gdLst/>
              <a:ahLst/>
              <a:cxnLst/>
              <a:rect l="l" t="t" r="r" b="b"/>
              <a:pathLst>
                <a:path w="584" h="3886" fill="none" extrusionOk="0">
                  <a:moveTo>
                    <a:pt x="486" y="1554"/>
                  </a:moveTo>
                  <a:lnTo>
                    <a:pt x="486" y="1554"/>
                  </a:lnTo>
                  <a:lnTo>
                    <a:pt x="583" y="2234"/>
                  </a:lnTo>
                  <a:lnTo>
                    <a:pt x="486" y="2817"/>
                  </a:lnTo>
                  <a:lnTo>
                    <a:pt x="292" y="3400"/>
                  </a:lnTo>
                  <a:lnTo>
                    <a:pt x="0" y="38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92" y="680"/>
                  </a:lnTo>
                  <a:lnTo>
                    <a:pt x="486" y="1554"/>
                  </a:lnTo>
                  <a:lnTo>
                    <a:pt x="486" y="155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88;p127">
              <a:extLst>
                <a:ext uri="{FF2B5EF4-FFF2-40B4-BE49-F238E27FC236}">
                  <a16:creationId xmlns:a16="http://schemas.microsoft.com/office/drawing/2014/main" id="{23EFA5AF-E680-D914-203B-51FBAEB36585}"/>
                </a:ext>
              </a:extLst>
            </p:cNvPr>
            <p:cNvSpPr/>
            <p:nvPr/>
          </p:nvSpPr>
          <p:spPr>
            <a:xfrm>
              <a:off x="5803954" y="1367687"/>
              <a:ext cx="15702" cy="104660"/>
            </a:xfrm>
            <a:custGeom>
              <a:avLst/>
              <a:gdLst/>
              <a:ahLst/>
              <a:cxnLst/>
              <a:rect l="l" t="t" r="r" b="b"/>
              <a:pathLst>
                <a:path w="583" h="3886" fill="none" extrusionOk="0">
                  <a:moveTo>
                    <a:pt x="0" y="1554"/>
                  </a:moveTo>
                  <a:lnTo>
                    <a:pt x="0" y="1554"/>
                  </a:lnTo>
                  <a:lnTo>
                    <a:pt x="292" y="680"/>
                  </a:lnTo>
                  <a:lnTo>
                    <a:pt x="583" y="0"/>
                  </a:lnTo>
                  <a:lnTo>
                    <a:pt x="583" y="3885"/>
                  </a:lnTo>
                  <a:lnTo>
                    <a:pt x="583" y="3885"/>
                  </a:lnTo>
                  <a:lnTo>
                    <a:pt x="194" y="3400"/>
                  </a:lnTo>
                  <a:lnTo>
                    <a:pt x="0" y="2817"/>
                  </a:lnTo>
                  <a:lnTo>
                    <a:pt x="0" y="2234"/>
                  </a:lnTo>
                  <a:lnTo>
                    <a:pt x="0" y="1554"/>
                  </a:lnTo>
                  <a:lnTo>
                    <a:pt x="0" y="155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89;p127">
              <a:extLst>
                <a:ext uri="{FF2B5EF4-FFF2-40B4-BE49-F238E27FC236}">
                  <a16:creationId xmlns:a16="http://schemas.microsoft.com/office/drawing/2014/main" id="{7A64F871-73DE-AF57-446B-AFA403084C63}"/>
                </a:ext>
              </a:extLst>
            </p:cNvPr>
            <p:cNvSpPr/>
            <p:nvPr/>
          </p:nvSpPr>
          <p:spPr>
            <a:xfrm>
              <a:off x="5769938" y="1569088"/>
              <a:ext cx="151738" cy="62834"/>
            </a:xfrm>
            <a:custGeom>
              <a:avLst/>
              <a:gdLst/>
              <a:ahLst/>
              <a:cxnLst/>
              <a:rect l="l" t="t" r="r" b="b"/>
              <a:pathLst>
                <a:path w="5634" h="2333" fill="none" extrusionOk="0">
                  <a:moveTo>
                    <a:pt x="4954" y="972"/>
                  </a:moveTo>
                  <a:lnTo>
                    <a:pt x="5634" y="1555"/>
                  </a:lnTo>
                  <a:lnTo>
                    <a:pt x="4760" y="2041"/>
                  </a:lnTo>
                  <a:lnTo>
                    <a:pt x="4760" y="2041"/>
                  </a:lnTo>
                  <a:lnTo>
                    <a:pt x="4274" y="2235"/>
                  </a:lnTo>
                  <a:lnTo>
                    <a:pt x="3789" y="2332"/>
                  </a:lnTo>
                  <a:lnTo>
                    <a:pt x="3886" y="2235"/>
                  </a:lnTo>
                  <a:lnTo>
                    <a:pt x="3886" y="2235"/>
                  </a:lnTo>
                  <a:lnTo>
                    <a:pt x="3886" y="2235"/>
                  </a:lnTo>
                  <a:lnTo>
                    <a:pt x="3886" y="2235"/>
                  </a:lnTo>
                  <a:lnTo>
                    <a:pt x="3789" y="1944"/>
                  </a:lnTo>
                  <a:lnTo>
                    <a:pt x="3594" y="1652"/>
                  </a:lnTo>
                  <a:lnTo>
                    <a:pt x="3303" y="1458"/>
                  </a:lnTo>
                  <a:lnTo>
                    <a:pt x="3012" y="1361"/>
                  </a:lnTo>
                  <a:lnTo>
                    <a:pt x="3012" y="1361"/>
                  </a:lnTo>
                  <a:lnTo>
                    <a:pt x="3012" y="1361"/>
                  </a:lnTo>
                  <a:lnTo>
                    <a:pt x="1360" y="1167"/>
                  </a:lnTo>
                  <a:lnTo>
                    <a:pt x="1360" y="1167"/>
                  </a:lnTo>
                  <a:lnTo>
                    <a:pt x="1069" y="1069"/>
                  </a:lnTo>
                  <a:lnTo>
                    <a:pt x="778" y="875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583" y="195"/>
                  </a:lnTo>
                  <a:lnTo>
                    <a:pt x="1263" y="98"/>
                  </a:lnTo>
                  <a:lnTo>
                    <a:pt x="1846" y="1"/>
                  </a:lnTo>
                  <a:lnTo>
                    <a:pt x="2526" y="1"/>
                  </a:lnTo>
                  <a:lnTo>
                    <a:pt x="3206" y="98"/>
                  </a:lnTo>
                  <a:lnTo>
                    <a:pt x="3789" y="389"/>
                  </a:lnTo>
                  <a:lnTo>
                    <a:pt x="4371" y="681"/>
                  </a:lnTo>
                  <a:lnTo>
                    <a:pt x="4954" y="972"/>
                  </a:lnTo>
                  <a:lnTo>
                    <a:pt x="4954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90;p127">
              <a:extLst>
                <a:ext uri="{FF2B5EF4-FFF2-40B4-BE49-F238E27FC236}">
                  <a16:creationId xmlns:a16="http://schemas.microsoft.com/office/drawing/2014/main" id="{E297CE9E-C0BD-E30F-ADFC-B559D07690D8}"/>
                </a:ext>
              </a:extLst>
            </p:cNvPr>
            <p:cNvSpPr/>
            <p:nvPr/>
          </p:nvSpPr>
          <p:spPr>
            <a:xfrm>
              <a:off x="5633902" y="1582177"/>
              <a:ext cx="321790" cy="122974"/>
            </a:xfrm>
            <a:custGeom>
              <a:avLst/>
              <a:gdLst/>
              <a:ahLst/>
              <a:cxnLst/>
              <a:rect l="l" t="t" r="r" b="b"/>
              <a:pathLst>
                <a:path w="11948" h="4566" fill="none" extrusionOk="0">
                  <a:moveTo>
                    <a:pt x="11850" y="1652"/>
                  </a:moveTo>
                  <a:lnTo>
                    <a:pt x="9617" y="3206"/>
                  </a:lnTo>
                  <a:lnTo>
                    <a:pt x="9617" y="3206"/>
                  </a:lnTo>
                  <a:lnTo>
                    <a:pt x="9325" y="3303"/>
                  </a:lnTo>
                  <a:lnTo>
                    <a:pt x="9131" y="3303"/>
                  </a:lnTo>
                  <a:lnTo>
                    <a:pt x="5829" y="3691"/>
                  </a:lnTo>
                  <a:lnTo>
                    <a:pt x="5829" y="3691"/>
                  </a:lnTo>
                  <a:lnTo>
                    <a:pt x="5537" y="3691"/>
                  </a:lnTo>
                  <a:lnTo>
                    <a:pt x="5343" y="3594"/>
                  </a:lnTo>
                  <a:lnTo>
                    <a:pt x="3692" y="3109"/>
                  </a:lnTo>
                  <a:lnTo>
                    <a:pt x="3692" y="3109"/>
                  </a:lnTo>
                  <a:lnTo>
                    <a:pt x="3303" y="3109"/>
                  </a:lnTo>
                  <a:lnTo>
                    <a:pt x="2915" y="3206"/>
                  </a:lnTo>
                  <a:lnTo>
                    <a:pt x="2623" y="3497"/>
                  </a:lnTo>
                  <a:lnTo>
                    <a:pt x="1943" y="2332"/>
                  </a:lnTo>
                  <a:lnTo>
                    <a:pt x="1943" y="2332"/>
                  </a:lnTo>
                  <a:lnTo>
                    <a:pt x="1846" y="2235"/>
                  </a:lnTo>
                  <a:lnTo>
                    <a:pt x="1749" y="2332"/>
                  </a:lnTo>
                  <a:lnTo>
                    <a:pt x="1749" y="2332"/>
                  </a:lnTo>
                  <a:lnTo>
                    <a:pt x="1652" y="2429"/>
                  </a:lnTo>
                  <a:lnTo>
                    <a:pt x="1652" y="2526"/>
                  </a:lnTo>
                  <a:lnTo>
                    <a:pt x="1652" y="2526"/>
                  </a:lnTo>
                  <a:lnTo>
                    <a:pt x="2526" y="4080"/>
                  </a:lnTo>
                  <a:lnTo>
                    <a:pt x="2526" y="4080"/>
                  </a:lnTo>
                  <a:lnTo>
                    <a:pt x="2526" y="4177"/>
                  </a:lnTo>
                  <a:lnTo>
                    <a:pt x="2429" y="4274"/>
                  </a:lnTo>
                  <a:lnTo>
                    <a:pt x="1943" y="4566"/>
                  </a:lnTo>
                  <a:lnTo>
                    <a:pt x="1943" y="4566"/>
                  </a:lnTo>
                  <a:lnTo>
                    <a:pt x="1846" y="4566"/>
                  </a:lnTo>
                  <a:lnTo>
                    <a:pt x="1749" y="4468"/>
                  </a:lnTo>
                  <a:lnTo>
                    <a:pt x="1" y="1555"/>
                  </a:lnTo>
                  <a:lnTo>
                    <a:pt x="1" y="1555"/>
                  </a:lnTo>
                  <a:lnTo>
                    <a:pt x="1" y="1360"/>
                  </a:lnTo>
                  <a:lnTo>
                    <a:pt x="98" y="1263"/>
                  </a:lnTo>
                  <a:lnTo>
                    <a:pt x="487" y="972"/>
                  </a:lnTo>
                  <a:lnTo>
                    <a:pt x="487" y="972"/>
                  </a:lnTo>
                  <a:lnTo>
                    <a:pt x="681" y="972"/>
                  </a:lnTo>
                  <a:lnTo>
                    <a:pt x="778" y="1069"/>
                  </a:lnTo>
                  <a:lnTo>
                    <a:pt x="1166" y="1749"/>
                  </a:lnTo>
                  <a:lnTo>
                    <a:pt x="1166" y="1749"/>
                  </a:lnTo>
                  <a:lnTo>
                    <a:pt x="1264" y="1846"/>
                  </a:lnTo>
                  <a:lnTo>
                    <a:pt x="1458" y="1846"/>
                  </a:lnTo>
                  <a:lnTo>
                    <a:pt x="1458" y="1846"/>
                  </a:lnTo>
                  <a:lnTo>
                    <a:pt x="1555" y="1652"/>
                  </a:lnTo>
                  <a:lnTo>
                    <a:pt x="1555" y="1555"/>
                  </a:lnTo>
                  <a:lnTo>
                    <a:pt x="1264" y="1069"/>
                  </a:lnTo>
                  <a:lnTo>
                    <a:pt x="2720" y="292"/>
                  </a:lnTo>
                  <a:lnTo>
                    <a:pt x="2720" y="292"/>
                  </a:lnTo>
                  <a:lnTo>
                    <a:pt x="3012" y="98"/>
                  </a:lnTo>
                  <a:lnTo>
                    <a:pt x="3400" y="1"/>
                  </a:lnTo>
                  <a:lnTo>
                    <a:pt x="3789" y="1"/>
                  </a:lnTo>
                  <a:lnTo>
                    <a:pt x="4177" y="98"/>
                  </a:lnTo>
                  <a:lnTo>
                    <a:pt x="4177" y="98"/>
                  </a:lnTo>
                  <a:lnTo>
                    <a:pt x="4954" y="389"/>
                  </a:lnTo>
                  <a:lnTo>
                    <a:pt x="5440" y="681"/>
                  </a:lnTo>
                  <a:lnTo>
                    <a:pt x="5926" y="875"/>
                  </a:lnTo>
                  <a:lnTo>
                    <a:pt x="6411" y="1069"/>
                  </a:lnTo>
                  <a:lnTo>
                    <a:pt x="6411" y="1069"/>
                  </a:lnTo>
                  <a:lnTo>
                    <a:pt x="6411" y="1069"/>
                  </a:lnTo>
                  <a:lnTo>
                    <a:pt x="7965" y="1263"/>
                  </a:lnTo>
                  <a:lnTo>
                    <a:pt x="7965" y="1263"/>
                  </a:lnTo>
                  <a:lnTo>
                    <a:pt x="8160" y="1263"/>
                  </a:lnTo>
                  <a:lnTo>
                    <a:pt x="8354" y="1458"/>
                  </a:lnTo>
                  <a:lnTo>
                    <a:pt x="8451" y="1555"/>
                  </a:lnTo>
                  <a:lnTo>
                    <a:pt x="8451" y="1749"/>
                  </a:lnTo>
                  <a:lnTo>
                    <a:pt x="8451" y="1846"/>
                  </a:lnTo>
                  <a:lnTo>
                    <a:pt x="6411" y="2040"/>
                  </a:lnTo>
                  <a:lnTo>
                    <a:pt x="6411" y="2040"/>
                  </a:lnTo>
                  <a:lnTo>
                    <a:pt x="6314" y="2040"/>
                  </a:lnTo>
                  <a:lnTo>
                    <a:pt x="6217" y="2235"/>
                  </a:lnTo>
                  <a:lnTo>
                    <a:pt x="6217" y="2235"/>
                  </a:lnTo>
                  <a:lnTo>
                    <a:pt x="6314" y="2332"/>
                  </a:lnTo>
                  <a:lnTo>
                    <a:pt x="6411" y="2429"/>
                  </a:lnTo>
                  <a:lnTo>
                    <a:pt x="6411" y="2429"/>
                  </a:lnTo>
                  <a:lnTo>
                    <a:pt x="6411" y="2429"/>
                  </a:lnTo>
                  <a:lnTo>
                    <a:pt x="6411" y="2429"/>
                  </a:lnTo>
                  <a:lnTo>
                    <a:pt x="8742" y="2235"/>
                  </a:lnTo>
                  <a:lnTo>
                    <a:pt x="9422" y="2137"/>
                  </a:lnTo>
                  <a:lnTo>
                    <a:pt x="10005" y="1943"/>
                  </a:lnTo>
                  <a:lnTo>
                    <a:pt x="10005" y="1943"/>
                  </a:lnTo>
                  <a:lnTo>
                    <a:pt x="11462" y="1166"/>
                  </a:lnTo>
                  <a:lnTo>
                    <a:pt x="11462" y="1166"/>
                  </a:lnTo>
                  <a:lnTo>
                    <a:pt x="11656" y="1069"/>
                  </a:lnTo>
                  <a:lnTo>
                    <a:pt x="11850" y="1263"/>
                  </a:lnTo>
                  <a:lnTo>
                    <a:pt x="11850" y="1263"/>
                  </a:lnTo>
                  <a:lnTo>
                    <a:pt x="11948" y="1458"/>
                  </a:lnTo>
                  <a:lnTo>
                    <a:pt x="11850" y="1652"/>
                  </a:lnTo>
                  <a:lnTo>
                    <a:pt x="11850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91;p127">
              <a:extLst>
                <a:ext uri="{FF2B5EF4-FFF2-40B4-BE49-F238E27FC236}">
                  <a16:creationId xmlns:a16="http://schemas.microsoft.com/office/drawing/2014/main" id="{E04FFFCE-8AFE-6B0A-3929-E878F9EDFD5A}"/>
                </a:ext>
              </a:extLst>
            </p:cNvPr>
            <p:cNvSpPr/>
            <p:nvPr/>
          </p:nvSpPr>
          <p:spPr>
            <a:xfrm>
              <a:off x="5953052" y="162664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681;p127">
            <a:extLst>
              <a:ext uri="{FF2B5EF4-FFF2-40B4-BE49-F238E27FC236}">
                <a16:creationId xmlns:a16="http://schemas.microsoft.com/office/drawing/2014/main" id="{924B1C6B-4382-64F7-1CC5-C03D0AA024D4}"/>
              </a:ext>
            </a:extLst>
          </p:cNvPr>
          <p:cNvGrpSpPr/>
          <p:nvPr/>
        </p:nvGrpSpPr>
        <p:grpSpPr>
          <a:xfrm>
            <a:off x="4459097" y="3605922"/>
            <a:ext cx="574288" cy="685280"/>
            <a:chOff x="1571431" y="3154335"/>
            <a:chExt cx="311313" cy="371480"/>
          </a:xfrm>
        </p:grpSpPr>
        <p:sp>
          <p:nvSpPr>
            <p:cNvPr id="17" name="Google Shape;2682;p127">
              <a:extLst>
                <a:ext uri="{FF2B5EF4-FFF2-40B4-BE49-F238E27FC236}">
                  <a16:creationId xmlns:a16="http://schemas.microsoft.com/office/drawing/2014/main" id="{54A2635A-8AA6-8D37-3D53-08EE7D0D0802}"/>
                </a:ext>
              </a:extLst>
            </p:cNvPr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extrusionOk="0">
                  <a:moveTo>
                    <a:pt x="5828" y="389"/>
                  </a:moveTo>
                  <a:lnTo>
                    <a:pt x="6119" y="486"/>
                  </a:lnTo>
                  <a:lnTo>
                    <a:pt x="6217" y="583"/>
                  </a:lnTo>
                  <a:lnTo>
                    <a:pt x="6411" y="874"/>
                  </a:lnTo>
                  <a:lnTo>
                    <a:pt x="6702" y="1166"/>
                  </a:lnTo>
                  <a:lnTo>
                    <a:pt x="6994" y="1263"/>
                  </a:lnTo>
                  <a:lnTo>
                    <a:pt x="7382" y="1360"/>
                  </a:lnTo>
                  <a:lnTo>
                    <a:pt x="7674" y="1263"/>
                  </a:lnTo>
                  <a:lnTo>
                    <a:pt x="7965" y="1069"/>
                  </a:lnTo>
                  <a:lnTo>
                    <a:pt x="8256" y="1069"/>
                  </a:lnTo>
                  <a:lnTo>
                    <a:pt x="8451" y="1166"/>
                  </a:lnTo>
                  <a:lnTo>
                    <a:pt x="8742" y="1263"/>
                  </a:lnTo>
                  <a:lnTo>
                    <a:pt x="8742" y="1554"/>
                  </a:lnTo>
                  <a:lnTo>
                    <a:pt x="8839" y="1846"/>
                  </a:lnTo>
                  <a:lnTo>
                    <a:pt x="8936" y="2234"/>
                  </a:lnTo>
                  <a:lnTo>
                    <a:pt x="9130" y="2526"/>
                  </a:lnTo>
                  <a:lnTo>
                    <a:pt x="9422" y="2720"/>
                  </a:lnTo>
                  <a:lnTo>
                    <a:pt x="9713" y="2817"/>
                  </a:lnTo>
                  <a:lnTo>
                    <a:pt x="10102" y="2817"/>
                  </a:lnTo>
                  <a:lnTo>
                    <a:pt x="10296" y="2914"/>
                  </a:lnTo>
                  <a:lnTo>
                    <a:pt x="10490" y="3108"/>
                  </a:lnTo>
                  <a:lnTo>
                    <a:pt x="10587" y="3400"/>
                  </a:lnTo>
                  <a:lnTo>
                    <a:pt x="10490" y="3594"/>
                  </a:lnTo>
                  <a:lnTo>
                    <a:pt x="10393" y="3885"/>
                  </a:lnTo>
                  <a:lnTo>
                    <a:pt x="10296" y="4274"/>
                  </a:lnTo>
                  <a:lnTo>
                    <a:pt x="10296" y="4565"/>
                  </a:lnTo>
                  <a:lnTo>
                    <a:pt x="10490" y="4857"/>
                  </a:lnTo>
                  <a:lnTo>
                    <a:pt x="10684" y="5148"/>
                  </a:lnTo>
                  <a:lnTo>
                    <a:pt x="10976" y="5342"/>
                  </a:lnTo>
                  <a:lnTo>
                    <a:pt x="11170" y="5537"/>
                  </a:lnTo>
                  <a:lnTo>
                    <a:pt x="11170" y="5828"/>
                  </a:lnTo>
                  <a:lnTo>
                    <a:pt x="11170" y="6022"/>
                  </a:lnTo>
                  <a:lnTo>
                    <a:pt x="10976" y="6216"/>
                  </a:lnTo>
                  <a:lnTo>
                    <a:pt x="10684" y="6411"/>
                  </a:lnTo>
                  <a:lnTo>
                    <a:pt x="10490" y="6702"/>
                  </a:lnTo>
                  <a:lnTo>
                    <a:pt x="10296" y="6993"/>
                  </a:lnTo>
                  <a:lnTo>
                    <a:pt x="10296" y="7285"/>
                  </a:lnTo>
                  <a:lnTo>
                    <a:pt x="10393" y="7673"/>
                  </a:lnTo>
                  <a:lnTo>
                    <a:pt x="10490" y="7965"/>
                  </a:lnTo>
                  <a:lnTo>
                    <a:pt x="10587" y="8256"/>
                  </a:lnTo>
                  <a:lnTo>
                    <a:pt x="10490" y="8450"/>
                  </a:lnTo>
                  <a:lnTo>
                    <a:pt x="10296" y="8645"/>
                  </a:lnTo>
                  <a:lnTo>
                    <a:pt x="10102" y="8742"/>
                  </a:lnTo>
                  <a:lnTo>
                    <a:pt x="9713" y="8742"/>
                  </a:lnTo>
                  <a:lnTo>
                    <a:pt x="9422" y="8839"/>
                  </a:lnTo>
                  <a:lnTo>
                    <a:pt x="9130" y="9033"/>
                  </a:lnTo>
                  <a:lnTo>
                    <a:pt x="8936" y="9325"/>
                  </a:lnTo>
                  <a:lnTo>
                    <a:pt x="8839" y="9713"/>
                  </a:lnTo>
                  <a:lnTo>
                    <a:pt x="8742" y="10004"/>
                  </a:lnTo>
                  <a:lnTo>
                    <a:pt x="8742" y="10296"/>
                  </a:lnTo>
                  <a:lnTo>
                    <a:pt x="8451" y="10393"/>
                  </a:lnTo>
                  <a:lnTo>
                    <a:pt x="8256" y="10490"/>
                  </a:lnTo>
                  <a:lnTo>
                    <a:pt x="8062" y="10490"/>
                  </a:lnTo>
                  <a:lnTo>
                    <a:pt x="7674" y="10393"/>
                  </a:lnTo>
                  <a:lnTo>
                    <a:pt x="7382" y="10296"/>
                  </a:lnTo>
                  <a:lnTo>
                    <a:pt x="6994" y="10296"/>
                  </a:lnTo>
                  <a:lnTo>
                    <a:pt x="6702" y="10393"/>
                  </a:lnTo>
                  <a:lnTo>
                    <a:pt x="6411" y="10684"/>
                  </a:lnTo>
                  <a:lnTo>
                    <a:pt x="6217" y="10976"/>
                  </a:lnTo>
                  <a:lnTo>
                    <a:pt x="6119" y="11073"/>
                  </a:lnTo>
                  <a:lnTo>
                    <a:pt x="5828" y="11170"/>
                  </a:lnTo>
                  <a:lnTo>
                    <a:pt x="5537" y="11073"/>
                  </a:lnTo>
                  <a:lnTo>
                    <a:pt x="5342" y="10976"/>
                  </a:lnTo>
                  <a:lnTo>
                    <a:pt x="5148" y="10684"/>
                  </a:lnTo>
                  <a:lnTo>
                    <a:pt x="5051" y="10490"/>
                  </a:lnTo>
                  <a:lnTo>
                    <a:pt x="4760" y="10393"/>
                  </a:lnTo>
                  <a:lnTo>
                    <a:pt x="4371" y="10199"/>
                  </a:lnTo>
                  <a:lnTo>
                    <a:pt x="3983" y="10296"/>
                  </a:lnTo>
                  <a:lnTo>
                    <a:pt x="3691" y="10490"/>
                  </a:lnTo>
                  <a:lnTo>
                    <a:pt x="3400" y="10490"/>
                  </a:lnTo>
                  <a:lnTo>
                    <a:pt x="3109" y="10393"/>
                  </a:lnTo>
                  <a:lnTo>
                    <a:pt x="2914" y="10199"/>
                  </a:lnTo>
                  <a:lnTo>
                    <a:pt x="2817" y="10004"/>
                  </a:lnTo>
                  <a:lnTo>
                    <a:pt x="2817" y="9713"/>
                  </a:lnTo>
                  <a:lnTo>
                    <a:pt x="2720" y="9325"/>
                  </a:lnTo>
                  <a:lnTo>
                    <a:pt x="2526" y="9033"/>
                  </a:lnTo>
                  <a:lnTo>
                    <a:pt x="2234" y="8839"/>
                  </a:lnTo>
                  <a:lnTo>
                    <a:pt x="1846" y="8742"/>
                  </a:lnTo>
                  <a:lnTo>
                    <a:pt x="1554" y="8742"/>
                  </a:lnTo>
                  <a:lnTo>
                    <a:pt x="1360" y="8645"/>
                  </a:lnTo>
                  <a:lnTo>
                    <a:pt x="1166" y="8450"/>
                  </a:lnTo>
                  <a:lnTo>
                    <a:pt x="1069" y="8256"/>
                  </a:lnTo>
                  <a:lnTo>
                    <a:pt x="1069" y="7965"/>
                  </a:lnTo>
                  <a:lnTo>
                    <a:pt x="1263" y="7673"/>
                  </a:lnTo>
                  <a:lnTo>
                    <a:pt x="1360" y="7285"/>
                  </a:lnTo>
                  <a:lnTo>
                    <a:pt x="1360" y="6993"/>
                  </a:lnTo>
                  <a:lnTo>
                    <a:pt x="1166" y="6702"/>
                  </a:lnTo>
                  <a:lnTo>
                    <a:pt x="875" y="6411"/>
                  </a:lnTo>
                  <a:lnTo>
                    <a:pt x="680" y="6216"/>
                  </a:lnTo>
                  <a:lnTo>
                    <a:pt x="486" y="6022"/>
                  </a:lnTo>
                  <a:lnTo>
                    <a:pt x="389" y="5828"/>
                  </a:lnTo>
                  <a:lnTo>
                    <a:pt x="486" y="5537"/>
                  </a:lnTo>
                  <a:lnTo>
                    <a:pt x="680" y="5342"/>
                  </a:lnTo>
                  <a:lnTo>
                    <a:pt x="875" y="5148"/>
                  </a:lnTo>
                  <a:lnTo>
                    <a:pt x="1166" y="4857"/>
                  </a:lnTo>
                  <a:lnTo>
                    <a:pt x="1360" y="4565"/>
                  </a:lnTo>
                  <a:lnTo>
                    <a:pt x="1360" y="4274"/>
                  </a:lnTo>
                  <a:lnTo>
                    <a:pt x="1263" y="3885"/>
                  </a:lnTo>
                  <a:lnTo>
                    <a:pt x="1069" y="3594"/>
                  </a:lnTo>
                  <a:lnTo>
                    <a:pt x="1069" y="3400"/>
                  </a:lnTo>
                  <a:lnTo>
                    <a:pt x="1166" y="3108"/>
                  </a:lnTo>
                  <a:lnTo>
                    <a:pt x="1360" y="2914"/>
                  </a:lnTo>
                  <a:lnTo>
                    <a:pt x="1554" y="2817"/>
                  </a:lnTo>
                  <a:lnTo>
                    <a:pt x="1846" y="2817"/>
                  </a:lnTo>
                  <a:lnTo>
                    <a:pt x="2234" y="2720"/>
                  </a:lnTo>
                  <a:lnTo>
                    <a:pt x="2526" y="2526"/>
                  </a:lnTo>
                  <a:lnTo>
                    <a:pt x="2720" y="2234"/>
                  </a:lnTo>
                  <a:lnTo>
                    <a:pt x="2817" y="1846"/>
                  </a:lnTo>
                  <a:lnTo>
                    <a:pt x="2817" y="1554"/>
                  </a:lnTo>
                  <a:lnTo>
                    <a:pt x="2914" y="1263"/>
                  </a:lnTo>
                  <a:lnTo>
                    <a:pt x="3109" y="1166"/>
                  </a:lnTo>
                  <a:lnTo>
                    <a:pt x="3400" y="1069"/>
                  </a:lnTo>
                  <a:lnTo>
                    <a:pt x="3594" y="1069"/>
                  </a:lnTo>
                  <a:lnTo>
                    <a:pt x="3886" y="1263"/>
                  </a:lnTo>
                  <a:lnTo>
                    <a:pt x="4274" y="1360"/>
                  </a:lnTo>
                  <a:lnTo>
                    <a:pt x="4565" y="1263"/>
                  </a:lnTo>
                  <a:lnTo>
                    <a:pt x="4954" y="1166"/>
                  </a:lnTo>
                  <a:lnTo>
                    <a:pt x="5148" y="874"/>
                  </a:lnTo>
                  <a:lnTo>
                    <a:pt x="5342" y="583"/>
                  </a:lnTo>
                  <a:lnTo>
                    <a:pt x="5537" y="486"/>
                  </a:lnTo>
                  <a:lnTo>
                    <a:pt x="5828" y="389"/>
                  </a:lnTo>
                  <a:close/>
                  <a:moveTo>
                    <a:pt x="9130" y="10199"/>
                  </a:moveTo>
                  <a:lnTo>
                    <a:pt x="10102" y="12238"/>
                  </a:lnTo>
                  <a:lnTo>
                    <a:pt x="8839" y="12044"/>
                  </a:lnTo>
                  <a:lnTo>
                    <a:pt x="8548" y="12044"/>
                  </a:lnTo>
                  <a:lnTo>
                    <a:pt x="8353" y="12238"/>
                  </a:lnTo>
                  <a:lnTo>
                    <a:pt x="7771" y="13404"/>
                  </a:lnTo>
                  <a:lnTo>
                    <a:pt x="7674" y="13404"/>
                  </a:lnTo>
                  <a:lnTo>
                    <a:pt x="6605" y="11170"/>
                  </a:lnTo>
                  <a:lnTo>
                    <a:pt x="6799" y="10879"/>
                  </a:lnTo>
                  <a:lnTo>
                    <a:pt x="6896" y="10781"/>
                  </a:lnTo>
                  <a:lnTo>
                    <a:pt x="7091" y="10684"/>
                  </a:lnTo>
                  <a:lnTo>
                    <a:pt x="7576" y="10684"/>
                  </a:lnTo>
                  <a:lnTo>
                    <a:pt x="7965" y="10879"/>
                  </a:lnTo>
                  <a:lnTo>
                    <a:pt x="8256" y="10879"/>
                  </a:lnTo>
                  <a:lnTo>
                    <a:pt x="8742" y="10781"/>
                  </a:lnTo>
                  <a:lnTo>
                    <a:pt x="9033" y="10490"/>
                  </a:lnTo>
                  <a:lnTo>
                    <a:pt x="9130" y="10199"/>
                  </a:lnTo>
                  <a:close/>
                  <a:moveTo>
                    <a:pt x="5828" y="0"/>
                  </a:move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83;p127">
              <a:extLst>
                <a:ext uri="{FF2B5EF4-FFF2-40B4-BE49-F238E27FC236}">
                  <a16:creationId xmlns:a16="http://schemas.microsoft.com/office/drawing/2014/main" id="{6B9B40DA-EAA1-4363-AC0C-B6B0831AC5A9}"/>
                </a:ext>
              </a:extLst>
            </p:cNvPr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fill="none" extrusionOk="0">
                  <a:moveTo>
                    <a:pt x="10976" y="4857"/>
                  </a:move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576" y="874"/>
                  </a:lnTo>
                  <a:lnTo>
                    <a:pt x="7285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lnTo>
                    <a:pt x="5828" y="0"/>
                  </a:ln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274" y="874"/>
                  </a:lnTo>
                  <a:lnTo>
                    <a:pt x="4080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3886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080" y="10684"/>
                  </a:lnTo>
                  <a:lnTo>
                    <a:pt x="4274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5828" y="11558"/>
                  </a:lnTo>
                  <a:lnTo>
                    <a:pt x="5828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674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976" y="48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84;p127">
              <a:extLst>
                <a:ext uri="{FF2B5EF4-FFF2-40B4-BE49-F238E27FC236}">
                  <a16:creationId xmlns:a16="http://schemas.microsoft.com/office/drawing/2014/main" id="{BA26BF6F-ACEB-0C09-99F0-9DD7DBF175A1}"/>
                </a:ext>
              </a:extLst>
            </p:cNvPr>
            <p:cNvSpPr/>
            <p:nvPr/>
          </p:nvSpPr>
          <p:spPr>
            <a:xfrm>
              <a:off x="1749320" y="3428993"/>
              <a:ext cx="94183" cy="86346"/>
            </a:xfrm>
            <a:custGeom>
              <a:avLst/>
              <a:gdLst/>
              <a:ahLst/>
              <a:cxnLst/>
              <a:rect l="l" t="t" r="r" b="b"/>
              <a:pathLst>
                <a:path w="3497" h="3206" fill="none" extrusionOk="0">
                  <a:moveTo>
                    <a:pt x="3497" y="2040"/>
                  </a:moveTo>
                  <a:lnTo>
                    <a:pt x="3497" y="2040"/>
                  </a:lnTo>
                  <a:lnTo>
                    <a:pt x="3497" y="2040"/>
                  </a:lnTo>
                  <a:lnTo>
                    <a:pt x="2234" y="1846"/>
                  </a:lnTo>
                  <a:lnTo>
                    <a:pt x="2234" y="1846"/>
                  </a:lnTo>
                  <a:lnTo>
                    <a:pt x="1943" y="1846"/>
                  </a:lnTo>
                  <a:lnTo>
                    <a:pt x="1748" y="2040"/>
                  </a:lnTo>
                  <a:lnTo>
                    <a:pt x="1166" y="3206"/>
                  </a:lnTo>
                  <a:lnTo>
                    <a:pt x="1166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194" y="681"/>
                  </a:lnTo>
                  <a:lnTo>
                    <a:pt x="194" y="681"/>
                  </a:lnTo>
                  <a:lnTo>
                    <a:pt x="291" y="583"/>
                  </a:lnTo>
                  <a:lnTo>
                    <a:pt x="486" y="486"/>
                  </a:lnTo>
                  <a:lnTo>
                    <a:pt x="680" y="486"/>
                  </a:lnTo>
                  <a:lnTo>
                    <a:pt x="971" y="486"/>
                  </a:lnTo>
                  <a:lnTo>
                    <a:pt x="971" y="486"/>
                  </a:lnTo>
                  <a:lnTo>
                    <a:pt x="1360" y="681"/>
                  </a:lnTo>
                  <a:lnTo>
                    <a:pt x="1651" y="681"/>
                  </a:lnTo>
                  <a:lnTo>
                    <a:pt x="2137" y="583"/>
                  </a:lnTo>
                  <a:lnTo>
                    <a:pt x="2137" y="583"/>
                  </a:lnTo>
                  <a:lnTo>
                    <a:pt x="2428" y="292"/>
                  </a:lnTo>
                  <a:lnTo>
                    <a:pt x="2525" y="1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85;p127">
              <a:extLst>
                <a:ext uri="{FF2B5EF4-FFF2-40B4-BE49-F238E27FC236}">
                  <a16:creationId xmlns:a16="http://schemas.microsoft.com/office/drawing/2014/main" id="{61565F52-B1B9-78B4-B98B-CCB44918CEDB}"/>
                </a:ext>
              </a:extLst>
            </p:cNvPr>
            <p:cNvSpPr/>
            <p:nvPr/>
          </p:nvSpPr>
          <p:spPr>
            <a:xfrm>
              <a:off x="1581881" y="3164785"/>
              <a:ext cx="290413" cy="290386"/>
            </a:xfrm>
            <a:custGeom>
              <a:avLst/>
              <a:gdLst/>
              <a:ahLst/>
              <a:cxnLst/>
              <a:rect l="l" t="t" r="r" b="b"/>
              <a:pathLst>
                <a:path w="10783" h="10782" fill="none" extrusionOk="0">
                  <a:moveTo>
                    <a:pt x="10296" y="6023"/>
                  </a:moveTo>
                  <a:lnTo>
                    <a:pt x="10296" y="6023"/>
                  </a:lnTo>
                  <a:lnTo>
                    <a:pt x="10102" y="6314"/>
                  </a:lnTo>
                  <a:lnTo>
                    <a:pt x="9908" y="6605"/>
                  </a:lnTo>
                  <a:lnTo>
                    <a:pt x="9908" y="6897"/>
                  </a:lnTo>
                  <a:lnTo>
                    <a:pt x="10005" y="7285"/>
                  </a:lnTo>
                  <a:lnTo>
                    <a:pt x="10005" y="7285"/>
                  </a:lnTo>
                  <a:lnTo>
                    <a:pt x="10102" y="7577"/>
                  </a:lnTo>
                  <a:lnTo>
                    <a:pt x="10199" y="7868"/>
                  </a:lnTo>
                  <a:lnTo>
                    <a:pt x="10102" y="8062"/>
                  </a:lnTo>
                  <a:lnTo>
                    <a:pt x="10102" y="8062"/>
                  </a:lnTo>
                  <a:lnTo>
                    <a:pt x="9908" y="8257"/>
                  </a:lnTo>
                  <a:lnTo>
                    <a:pt x="9714" y="8354"/>
                  </a:lnTo>
                  <a:lnTo>
                    <a:pt x="9325" y="8354"/>
                  </a:lnTo>
                  <a:lnTo>
                    <a:pt x="9325" y="8354"/>
                  </a:lnTo>
                  <a:lnTo>
                    <a:pt x="9034" y="8451"/>
                  </a:lnTo>
                  <a:lnTo>
                    <a:pt x="8742" y="8645"/>
                  </a:lnTo>
                  <a:lnTo>
                    <a:pt x="8548" y="8937"/>
                  </a:lnTo>
                  <a:lnTo>
                    <a:pt x="8451" y="9325"/>
                  </a:lnTo>
                  <a:lnTo>
                    <a:pt x="8451" y="9325"/>
                  </a:lnTo>
                  <a:lnTo>
                    <a:pt x="8354" y="9616"/>
                  </a:lnTo>
                  <a:lnTo>
                    <a:pt x="8354" y="9908"/>
                  </a:lnTo>
                  <a:lnTo>
                    <a:pt x="8063" y="10005"/>
                  </a:lnTo>
                  <a:lnTo>
                    <a:pt x="8063" y="10005"/>
                  </a:lnTo>
                  <a:lnTo>
                    <a:pt x="7868" y="10102"/>
                  </a:lnTo>
                  <a:lnTo>
                    <a:pt x="7674" y="10102"/>
                  </a:lnTo>
                  <a:lnTo>
                    <a:pt x="7286" y="10005"/>
                  </a:lnTo>
                  <a:lnTo>
                    <a:pt x="7286" y="10005"/>
                  </a:lnTo>
                  <a:lnTo>
                    <a:pt x="6994" y="9908"/>
                  </a:lnTo>
                  <a:lnTo>
                    <a:pt x="6606" y="9908"/>
                  </a:lnTo>
                  <a:lnTo>
                    <a:pt x="6314" y="10005"/>
                  </a:lnTo>
                  <a:lnTo>
                    <a:pt x="6023" y="10296"/>
                  </a:lnTo>
                  <a:lnTo>
                    <a:pt x="6023" y="10296"/>
                  </a:lnTo>
                  <a:lnTo>
                    <a:pt x="5829" y="10588"/>
                  </a:lnTo>
                  <a:lnTo>
                    <a:pt x="5731" y="10685"/>
                  </a:lnTo>
                  <a:lnTo>
                    <a:pt x="5440" y="10782"/>
                  </a:lnTo>
                  <a:lnTo>
                    <a:pt x="5440" y="10782"/>
                  </a:lnTo>
                  <a:lnTo>
                    <a:pt x="5149" y="10685"/>
                  </a:lnTo>
                  <a:lnTo>
                    <a:pt x="4954" y="10588"/>
                  </a:lnTo>
                  <a:lnTo>
                    <a:pt x="4760" y="10296"/>
                  </a:lnTo>
                  <a:lnTo>
                    <a:pt x="4760" y="10296"/>
                  </a:lnTo>
                  <a:lnTo>
                    <a:pt x="4663" y="10102"/>
                  </a:lnTo>
                  <a:lnTo>
                    <a:pt x="4372" y="10005"/>
                  </a:lnTo>
                  <a:lnTo>
                    <a:pt x="3983" y="9811"/>
                  </a:lnTo>
                  <a:lnTo>
                    <a:pt x="3983" y="9811"/>
                  </a:lnTo>
                  <a:lnTo>
                    <a:pt x="3595" y="9908"/>
                  </a:lnTo>
                  <a:lnTo>
                    <a:pt x="3303" y="10102"/>
                  </a:lnTo>
                  <a:lnTo>
                    <a:pt x="3012" y="10102"/>
                  </a:lnTo>
                  <a:lnTo>
                    <a:pt x="2721" y="10005"/>
                  </a:lnTo>
                  <a:lnTo>
                    <a:pt x="2721" y="10005"/>
                  </a:lnTo>
                  <a:lnTo>
                    <a:pt x="2526" y="9811"/>
                  </a:lnTo>
                  <a:lnTo>
                    <a:pt x="2429" y="9616"/>
                  </a:lnTo>
                  <a:lnTo>
                    <a:pt x="2429" y="9325"/>
                  </a:lnTo>
                  <a:lnTo>
                    <a:pt x="2429" y="9325"/>
                  </a:lnTo>
                  <a:lnTo>
                    <a:pt x="2332" y="8937"/>
                  </a:lnTo>
                  <a:lnTo>
                    <a:pt x="2138" y="8645"/>
                  </a:lnTo>
                  <a:lnTo>
                    <a:pt x="1846" y="8451"/>
                  </a:lnTo>
                  <a:lnTo>
                    <a:pt x="1458" y="8354"/>
                  </a:lnTo>
                  <a:lnTo>
                    <a:pt x="1458" y="8354"/>
                  </a:lnTo>
                  <a:lnTo>
                    <a:pt x="1166" y="8354"/>
                  </a:lnTo>
                  <a:lnTo>
                    <a:pt x="972" y="8257"/>
                  </a:lnTo>
                  <a:lnTo>
                    <a:pt x="778" y="8062"/>
                  </a:lnTo>
                  <a:lnTo>
                    <a:pt x="778" y="8062"/>
                  </a:lnTo>
                  <a:lnTo>
                    <a:pt x="681" y="7868"/>
                  </a:lnTo>
                  <a:lnTo>
                    <a:pt x="681" y="7577"/>
                  </a:lnTo>
                  <a:lnTo>
                    <a:pt x="875" y="7285"/>
                  </a:lnTo>
                  <a:lnTo>
                    <a:pt x="875" y="7285"/>
                  </a:lnTo>
                  <a:lnTo>
                    <a:pt x="972" y="6897"/>
                  </a:lnTo>
                  <a:lnTo>
                    <a:pt x="972" y="6605"/>
                  </a:lnTo>
                  <a:lnTo>
                    <a:pt x="778" y="6314"/>
                  </a:lnTo>
                  <a:lnTo>
                    <a:pt x="487" y="6023"/>
                  </a:lnTo>
                  <a:lnTo>
                    <a:pt x="487" y="6023"/>
                  </a:lnTo>
                  <a:lnTo>
                    <a:pt x="292" y="5828"/>
                  </a:lnTo>
                  <a:lnTo>
                    <a:pt x="98" y="5634"/>
                  </a:lnTo>
                  <a:lnTo>
                    <a:pt x="1" y="5440"/>
                  </a:lnTo>
                  <a:lnTo>
                    <a:pt x="1" y="5440"/>
                  </a:lnTo>
                  <a:lnTo>
                    <a:pt x="98" y="5149"/>
                  </a:lnTo>
                  <a:lnTo>
                    <a:pt x="292" y="4954"/>
                  </a:lnTo>
                  <a:lnTo>
                    <a:pt x="487" y="4760"/>
                  </a:lnTo>
                  <a:lnTo>
                    <a:pt x="487" y="4760"/>
                  </a:lnTo>
                  <a:lnTo>
                    <a:pt x="778" y="4469"/>
                  </a:lnTo>
                  <a:lnTo>
                    <a:pt x="972" y="4177"/>
                  </a:lnTo>
                  <a:lnTo>
                    <a:pt x="972" y="3886"/>
                  </a:lnTo>
                  <a:lnTo>
                    <a:pt x="875" y="3497"/>
                  </a:lnTo>
                  <a:lnTo>
                    <a:pt x="875" y="3497"/>
                  </a:lnTo>
                  <a:lnTo>
                    <a:pt x="681" y="3206"/>
                  </a:lnTo>
                  <a:lnTo>
                    <a:pt x="681" y="3012"/>
                  </a:lnTo>
                  <a:lnTo>
                    <a:pt x="778" y="2720"/>
                  </a:lnTo>
                  <a:lnTo>
                    <a:pt x="778" y="2720"/>
                  </a:lnTo>
                  <a:lnTo>
                    <a:pt x="972" y="2526"/>
                  </a:lnTo>
                  <a:lnTo>
                    <a:pt x="1166" y="2429"/>
                  </a:lnTo>
                  <a:lnTo>
                    <a:pt x="1458" y="2429"/>
                  </a:lnTo>
                  <a:lnTo>
                    <a:pt x="1458" y="2429"/>
                  </a:lnTo>
                  <a:lnTo>
                    <a:pt x="1846" y="2332"/>
                  </a:lnTo>
                  <a:lnTo>
                    <a:pt x="2138" y="2138"/>
                  </a:lnTo>
                  <a:lnTo>
                    <a:pt x="2332" y="1846"/>
                  </a:lnTo>
                  <a:lnTo>
                    <a:pt x="2429" y="1458"/>
                  </a:lnTo>
                  <a:lnTo>
                    <a:pt x="2429" y="1458"/>
                  </a:lnTo>
                  <a:lnTo>
                    <a:pt x="2429" y="1166"/>
                  </a:lnTo>
                  <a:lnTo>
                    <a:pt x="2526" y="875"/>
                  </a:lnTo>
                  <a:lnTo>
                    <a:pt x="2721" y="778"/>
                  </a:lnTo>
                  <a:lnTo>
                    <a:pt x="2721" y="778"/>
                  </a:lnTo>
                  <a:lnTo>
                    <a:pt x="3012" y="681"/>
                  </a:lnTo>
                  <a:lnTo>
                    <a:pt x="3206" y="681"/>
                  </a:lnTo>
                  <a:lnTo>
                    <a:pt x="3498" y="875"/>
                  </a:lnTo>
                  <a:lnTo>
                    <a:pt x="3498" y="875"/>
                  </a:lnTo>
                  <a:lnTo>
                    <a:pt x="3886" y="972"/>
                  </a:lnTo>
                  <a:lnTo>
                    <a:pt x="4177" y="875"/>
                  </a:lnTo>
                  <a:lnTo>
                    <a:pt x="4566" y="778"/>
                  </a:lnTo>
                  <a:lnTo>
                    <a:pt x="4760" y="486"/>
                  </a:lnTo>
                  <a:lnTo>
                    <a:pt x="4760" y="486"/>
                  </a:lnTo>
                  <a:lnTo>
                    <a:pt x="4954" y="195"/>
                  </a:lnTo>
                  <a:lnTo>
                    <a:pt x="5149" y="98"/>
                  </a:lnTo>
                  <a:lnTo>
                    <a:pt x="5440" y="1"/>
                  </a:lnTo>
                  <a:lnTo>
                    <a:pt x="5440" y="1"/>
                  </a:lnTo>
                  <a:lnTo>
                    <a:pt x="5731" y="98"/>
                  </a:lnTo>
                  <a:lnTo>
                    <a:pt x="5829" y="195"/>
                  </a:lnTo>
                  <a:lnTo>
                    <a:pt x="6023" y="486"/>
                  </a:lnTo>
                  <a:lnTo>
                    <a:pt x="6023" y="486"/>
                  </a:lnTo>
                  <a:lnTo>
                    <a:pt x="6314" y="778"/>
                  </a:lnTo>
                  <a:lnTo>
                    <a:pt x="6606" y="875"/>
                  </a:lnTo>
                  <a:lnTo>
                    <a:pt x="6994" y="972"/>
                  </a:lnTo>
                  <a:lnTo>
                    <a:pt x="7286" y="875"/>
                  </a:lnTo>
                  <a:lnTo>
                    <a:pt x="7286" y="875"/>
                  </a:lnTo>
                  <a:lnTo>
                    <a:pt x="7577" y="681"/>
                  </a:lnTo>
                  <a:lnTo>
                    <a:pt x="7868" y="681"/>
                  </a:lnTo>
                  <a:lnTo>
                    <a:pt x="8063" y="778"/>
                  </a:lnTo>
                  <a:lnTo>
                    <a:pt x="8063" y="778"/>
                  </a:lnTo>
                  <a:lnTo>
                    <a:pt x="8354" y="875"/>
                  </a:lnTo>
                  <a:lnTo>
                    <a:pt x="8354" y="1166"/>
                  </a:lnTo>
                  <a:lnTo>
                    <a:pt x="8451" y="1458"/>
                  </a:lnTo>
                  <a:lnTo>
                    <a:pt x="8451" y="1458"/>
                  </a:lnTo>
                  <a:lnTo>
                    <a:pt x="8548" y="1846"/>
                  </a:lnTo>
                  <a:lnTo>
                    <a:pt x="8742" y="2138"/>
                  </a:lnTo>
                  <a:lnTo>
                    <a:pt x="9034" y="2332"/>
                  </a:lnTo>
                  <a:lnTo>
                    <a:pt x="9325" y="2429"/>
                  </a:lnTo>
                  <a:lnTo>
                    <a:pt x="9325" y="2429"/>
                  </a:lnTo>
                  <a:lnTo>
                    <a:pt x="9714" y="2429"/>
                  </a:lnTo>
                  <a:lnTo>
                    <a:pt x="9908" y="2526"/>
                  </a:lnTo>
                  <a:lnTo>
                    <a:pt x="10102" y="2720"/>
                  </a:lnTo>
                  <a:lnTo>
                    <a:pt x="10102" y="2720"/>
                  </a:lnTo>
                  <a:lnTo>
                    <a:pt x="10199" y="3012"/>
                  </a:lnTo>
                  <a:lnTo>
                    <a:pt x="10102" y="3206"/>
                  </a:lnTo>
                  <a:lnTo>
                    <a:pt x="10005" y="3497"/>
                  </a:lnTo>
                  <a:lnTo>
                    <a:pt x="10005" y="3497"/>
                  </a:lnTo>
                  <a:lnTo>
                    <a:pt x="9908" y="3886"/>
                  </a:lnTo>
                  <a:lnTo>
                    <a:pt x="9908" y="4177"/>
                  </a:lnTo>
                  <a:lnTo>
                    <a:pt x="10102" y="4469"/>
                  </a:lnTo>
                  <a:lnTo>
                    <a:pt x="10296" y="4760"/>
                  </a:lnTo>
                  <a:lnTo>
                    <a:pt x="10296" y="4760"/>
                  </a:lnTo>
                  <a:lnTo>
                    <a:pt x="10588" y="4954"/>
                  </a:lnTo>
                  <a:lnTo>
                    <a:pt x="10782" y="5149"/>
                  </a:lnTo>
                  <a:lnTo>
                    <a:pt x="10782" y="5440"/>
                  </a:lnTo>
                  <a:lnTo>
                    <a:pt x="10782" y="5440"/>
                  </a:lnTo>
                  <a:lnTo>
                    <a:pt x="10782" y="5634"/>
                  </a:lnTo>
                  <a:lnTo>
                    <a:pt x="10588" y="5828"/>
                  </a:lnTo>
                  <a:lnTo>
                    <a:pt x="10296" y="6023"/>
                  </a:lnTo>
                  <a:lnTo>
                    <a:pt x="10296" y="602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6;p127">
              <a:extLst>
                <a:ext uri="{FF2B5EF4-FFF2-40B4-BE49-F238E27FC236}">
                  <a16:creationId xmlns:a16="http://schemas.microsoft.com/office/drawing/2014/main" id="{AD6E5385-7812-5E1F-ACBA-FBE096AB5B8C}"/>
                </a:ext>
              </a:extLst>
            </p:cNvPr>
            <p:cNvSpPr/>
            <p:nvPr/>
          </p:nvSpPr>
          <p:spPr>
            <a:xfrm>
              <a:off x="1859178" y="33269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87;p127">
              <a:extLst>
                <a:ext uri="{FF2B5EF4-FFF2-40B4-BE49-F238E27FC236}">
                  <a16:creationId xmlns:a16="http://schemas.microsoft.com/office/drawing/2014/main" id="{A659B0A2-5F18-E176-D07C-3D23A286AD5D}"/>
                </a:ext>
              </a:extLst>
            </p:cNvPr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extrusionOk="0">
                  <a:moveTo>
                    <a:pt x="3983" y="1"/>
                  </a:move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88;p127">
              <a:extLst>
                <a:ext uri="{FF2B5EF4-FFF2-40B4-BE49-F238E27FC236}">
                  <a16:creationId xmlns:a16="http://schemas.microsoft.com/office/drawing/2014/main" id="{6284CCD4-F811-5236-A83E-EB79009BE8D7}"/>
                </a:ext>
              </a:extLst>
            </p:cNvPr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fill="none" extrusionOk="0">
                  <a:moveTo>
                    <a:pt x="3983" y="1"/>
                  </a:moveTo>
                  <a:lnTo>
                    <a:pt x="3983" y="1"/>
                  </a:ln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674" y="3692"/>
                  </a:lnTo>
                  <a:lnTo>
                    <a:pt x="7674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lnTo>
                    <a:pt x="3983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89;p127">
              <a:extLst>
                <a:ext uri="{FF2B5EF4-FFF2-40B4-BE49-F238E27FC236}">
                  <a16:creationId xmlns:a16="http://schemas.microsoft.com/office/drawing/2014/main" id="{1BC6F6C4-8EBA-26E7-811A-4D2CFC992D95}"/>
                </a:ext>
              </a:extLst>
            </p:cNvPr>
            <p:cNvSpPr/>
            <p:nvPr/>
          </p:nvSpPr>
          <p:spPr>
            <a:xfrm>
              <a:off x="1728394" y="320402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90;p127">
              <a:extLst>
                <a:ext uri="{FF2B5EF4-FFF2-40B4-BE49-F238E27FC236}">
                  <a16:creationId xmlns:a16="http://schemas.microsoft.com/office/drawing/2014/main" id="{E37A7876-6307-5636-62E7-AF68A56DC685}"/>
                </a:ext>
              </a:extLst>
            </p:cNvPr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extrusionOk="0">
                  <a:moveTo>
                    <a:pt x="2623" y="389"/>
                  </a:moveTo>
                  <a:lnTo>
                    <a:pt x="3012" y="1166"/>
                  </a:lnTo>
                  <a:lnTo>
                    <a:pt x="3109" y="1555"/>
                  </a:lnTo>
                  <a:lnTo>
                    <a:pt x="3206" y="2041"/>
                  </a:lnTo>
                  <a:lnTo>
                    <a:pt x="2817" y="2429"/>
                  </a:lnTo>
                  <a:lnTo>
                    <a:pt x="2623" y="2818"/>
                  </a:lnTo>
                  <a:lnTo>
                    <a:pt x="2332" y="2429"/>
                  </a:lnTo>
                  <a:lnTo>
                    <a:pt x="1943" y="2041"/>
                  </a:lnTo>
                  <a:lnTo>
                    <a:pt x="2040" y="1555"/>
                  </a:lnTo>
                  <a:lnTo>
                    <a:pt x="2235" y="1166"/>
                  </a:lnTo>
                  <a:lnTo>
                    <a:pt x="2623" y="389"/>
                  </a:lnTo>
                  <a:close/>
                  <a:moveTo>
                    <a:pt x="389" y="1846"/>
                  </a:moveTo>
                  <a:lnTo>
                    <a:pt x="1166" y="2041"/>
                  </a:lnTo>
                  <a:lnTo>
                    <a:pt x="1749" y="2429"/>
                  </a:lnTo>
                  <a:lnTo>
                    <a:pt x="2040" y="2720"/>
                  </a:lnTo>
                  <a:lnTo>
                    <a:pt x="2235" y="3012"/>
                  </a:lnTo>
                  <a:lnTo>
                    <a:pt x="2332" y="3400"/>
                  </a:lnTo>
                  <a:lnTo>
                    <a:pt x="2429" y="3692"/>
                  </a:lnTo>
                  <a:lnTo>
                    <a:pt x="2429" y="3789"/>
                  </a:lnTo>
                  <a:lnTo>
                    <a:pt x="1846" y="3789"/>
                  </a:lnTo>
                  <a:lnTo>
                    <a:pt x="1555" y="3595"/>
                  </a:lnTo>
                  <a:lnTo>
                    <a:pt x="1263" y="3400"/>
                  </a:lnTo>
                  <a:lnTo>
                    <a:pt x="778" y="2915"/>
                  </a:lnTo>
                  <a:lnTo>
                    <a:pt x="583" y="2332"/>
                  </a:lnTo>
                  <a:lnTo>
                    <a:pt x="389" y="1846"/>
                  </a:lnTo>
                  <a:close/>
                  <a:moveTo>
                    <a:pt x="4760" y="1846"/>
                  </a:moveTo>
                  <a:lnTo>
                    <a:pt x="4663" y="2332"/>
                  </a:lnTo>
                  <a:lnTo>
                    <a:pt x="4371" y="2915"/>
                  </a:lnTo>
                  <a:lnTo>
                    <a:pt x="3983" y="3400"/>
                  </a:lnTo>
                  <a:lnTo>
                    <a:pt x="3691" y="3595"/>
                  </a:lnTo>
                  <a:lnTo>
                    <a:pt x="3303" y="3789"/>
                  </a:lnTo>
                  <a:lnTo>
                    <a:pt x="2817" y="3789"/>
                  </a:lnTo>
                  <a:lnTo>
                    <a:pt x="2817" y="3692"/>
                  </a:lnTo>
                  <a:lnTo>
                    <a:pt x="2817" y="3400"/>
                  </a:lnTo>
                  <a:lnTo>
                    <a:pt x="3012" y="3012"/>
                  </a:lnTo>
                  <a:lnTo>
                    <a:pt x="3206" y="2720"/>
                  </a:lnTo>
                  <a:lnTo>
                    <a:pt x="3400" y="2429"/>
                  </a:lnTo>
                  <a:lnTo>
                    <a:pt x="4080" y="2041"/>
                  </a:lnTo>
                  <a:lnTo>
                    <a:pt x="4760" y="1846"/>
                  </a:lnTo>
                  <a:close/>
                  <a:moveTo>
                    <a:pt x="2623" y="1"/>
                  </a:moveTo>
                  <a:lnTo>
                    <a:pt x="2429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1;p127">
              <a:extLst>
                <a:ext uri="{FF2B5EF4-FFF2-40B4-BE49-F238E27FC236}">
                  <a16:creationId xmlns:a16="http://schemas.microsoft.com/office/drawing/2014/main" id="{84DB9F76-3BD7-5927-B593-205DD7E9AFD5}"/>
                </a:ext>
              </a:extLst>
            </p:cNvPr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fill="none" extrusionOk="0">
                  <a:moveTo>
                    <a:pt x="5246" y="1749"/>
                  </a:move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lnTo>
                    <a:pt x="2429" y="98"/>
                  </a:lnTo>
                  <a:lnTo>
                    <a:pt x="2332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389" y="3789"/>
                  </a:lnTo>
                  <a:lnTo>
                    <a:pt x="38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857" y="3789"/>
                  </a:lnTo>
                  <a:lnTo>
                    <a:pt x="4177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7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92;p127">
              <a:extLst>
                <a:ext uri="{FF2B5EF4-FFF2-40B4-BE49-F238E27FC236}">
                  <a16:creationId xmlns:a16="http://schemas.microsoft.com/office/drawing/2014/main" id="{C0DF9CC6-5C00-9921-F041-7288A5FF1A28}"/>
                </a:ext>
              </a:extLst>
            </p:cNvPr>
            <p:cNvSpPr/>
            <p:nvPr/>
          </p:nvSpPr>
          <p:spPr>
            <a:xfrm>
              <a:off x="1710079" y="3258968"/>
              <a:ext cx="34016" cy="65419"/>
            </a:xfrm>
            <a:custGeom>
              <a:avLst/>
              <a:gdLst/>
              <a:ahLst/>
              <a:cxnLst/>
              <a:rect l="l" t="t" r="r" b="b"/>
              <a:pathLst>
                <a:path w="1263" h="2429" fill="none" extrusionOk="0">
                  <a:moveTo>
                    <a:pt x="680" y="0"/>
                  </a:moveTo>
                  <a:lnTo>
                    <a:pt x="680" y="0"/>
                  </a:lnTo>
                  <a:lnTo>
                    <a:pt x="1069" y="777"/>
                  </a:lnTo>
                  <a:lnTo>
                    <a:pt x="1166" y="1166"/>
                  </a:lnTo>
                  <a:lnTo>
                    <a:pt x="1263" y="1652"/>
                  </a:lnTo>
                  <a:lnTo>
                    <a:pt x="1263" y="1652"/>
                  </a:lnTo>
                  <a:lnTo>
                    <a:pt x="874" y="2040"/>
                  </a:lnTo>
                  <a:lnTo>
                    <a:pt x="680" y="2429"/>
                  </a:lnTo>
                  <a:lnTo>
                    <a:pt x="680" y="2429"/>
                  </a:lnTo>
                  <a:lnTo>
                    <a:pt x="389" y="2040"/>
                  </a:lnTo>
                  <a:lnTo>
                    <a:pt x="0" y="1652"/>
                  </a:lnTo>
                  <a:lnTo>
                    <a:pt x="0" y="1652"/>
                  </a:lnTo>
                  <a:lnTo>
                    <a:pt x="97" y="1166"/>
                  </a:lnTo>
                  <a:lnTo>
                    <a:pt x="292" y="777"/>
                  </a:lnTo>
                  <a:lnTo>
                    <a:pt x="680" y="0"/>
                  </a:lnTo>
                  <a:lnTo>
                    <a:pt x="68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93;p127">
              <a:extLst>
                <a:ext uri="{FF2B5EF4-FFF2-40B4-BE49-F238E27FC236}">
                  <a16:creationId xmlns:a16="http://schemas.microsoft.com/office/drawing/2014/main" id="{D8115CC9-7765-2B9A-E611-F9F414C8F755}"/>
                </a:ext>
              </a:extLst>
            </p:cNvPr>
            <p:cNvSpPr/>
            <p:nvPr/>
          </p:nvSpPr>
          <p:spPr>
            <a:xfrm>
              <a:off x="1668226" y="3298208"/>
              <a:ext cx="54942" cy="52330"/>
            </a:xfrm>
            <a:custGeom>
              <a:avLst/>
              <a:gdLst/>
              <a:ahLst/>
              <a:cxnLst/>
              <a:rect l="l" t="t" r="r" b="b"/>
              <a:pathLst>
                <a:path w="2040" h="194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77" y="195"/>
                  </a:lnTo>
                  <a:lnTo>
                    <a:pt x="1360" y="583"/>
                  </a:lnTo>
                  <a:lnTo>
                    <a:pt x="1651" y="874"/>
                  </a:lnTo>
                  <a:lnTo>
                    <a:pt x="1846" y="1166"/>
                  </a:lnTo>
                  <a:lnTo>
                    <a:pt x="1943" y="1554"/>
                  </a:lnTo>
                  <a:lnTo>
                    <a:pt x="2040" y="1846"/>
                  </a:lnTo>
                  <a:lnTo>
                    <a:pt x="2040" y="1943"/>
                  </a:lnTo>
                  <a:lnTo>
                    <a:pt x="1457" y="1943"/>
                  </a:lnTo>
                  <a:lnTo>
                    <a:pt x="1457" y="1943"/>
                  </a:lnTo>
                  <a:lnTo>
                    <a:pt x="1166" y="1749"/>
                  </a:lnTo>
                  <a:lnTo>
                    <a:pt x="874" y="1554"/>
                  </a:lnTo>
                  <a:lnTo>
                    <a:pt x="389" y="1069"/>
                  </a:lnTo>
                  <a:lnTo>
                    <a:pt x="194" y="4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94;p127">
              <a:extLst>
                <a:ext uri="{FF2B5EF4-FFF2-40B4-BE49-F238E27FC236}">
                  <a16:creationId xmlns:a16="http://schemas.microsoft.com/office/drawing/2014/main" id="{1BC869A3-C426-879C-F35C-E10CFF385C1A}"/>
                </a:ext>
              </a:extLst>
            </p:cNvPr>
            <p:cNvSpPr/>
            <p:nvPr/>
          </p:nvSpPr>
          <p:spPr>
            <a:xfrm>
              <a:off x="1733618" y="3298208"/>
              <a:ext cx="52330" cy="52330"/>
            </a:xfrm>
            <a:custGeom>
              <a:avLst/>
              <a:gdLst/>
              <a:ahLst/>
              <a:cxnLst/>
              <a:rect l="l" t="t" r="r" b="b"/>
              <a:pathLst>
                <a:path w="1943" h="1943" fill="none" extrusionOk="0">
                  <a:moveTo>
                    <a:pt x="0" y="1943"/>
                  </a:moveTo>
                  <a:lnTo>
                    <a:pt x="0" y="1846"/>
                  </a:lnTo>
                  <a:lnTo>
                    <a:pt x="0" y="1846"/>
                  </a:lnTo>
                  <a:lnTo>
                    <a:pt x="0" y="1554"/>
                  </a:lnTo>
                  <a:lnTo>
                    <a:pt x="195" y="1166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1263" y="195"/>
                  </a:lnTo>
                  <a:lnTo>
                    <a:pt x="1943" y="0"/>
                  </a:lnTo>
                  <a:lnTo>
                    <a:pt x="1943" y="0"/>
                  </a:lnTo>
                  <a:lnTo>
                    <a:pt x="1846" y="486"/>
                  </a:lnTo>
                  <a:lnTo>
                    <a:pt x="1554" y="1069"/>
                  </a:lnTo>
                  <a:lnTo>
                    <a:pt x="1166" y="1554"/>
                  </a:lnTo>
                  <a:lnTo>
                    <a:pt x="874" y="1749"/>
                  </a:lnTo>
                  <a:lnTo>
                    <a:pt x="486" y="1943"/>
                  </a:lnTo>
                  <a:lnTo>
                    <a:pt x="0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5;p127">
              <a:extLst>
                <a:ext uri="{FF2B5EF4-FFF2-40B4-BE49-F238E27FC236}">
                  <a16:creationId xmlns:a16="http://schemas.microsoft.com/office/drawing/2014/main" id="{306D2143-ABD3-8305-DE50-730F6153E728}"/>
                </a:ext>
              </a:extLst>
            </p:cNvPr>
            <p:cNvSpPr/>
            <p:nvPr/>
          </p:nvSpPr>
          <p:spPr>
            <a:xfrm>
              <a:off x="1733618" y="33478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laca na frente de uma árvore&#10;&#10;O conteúdo gerado por IA pode estar incorreto.">
            <a:extLst>
              <a:ext uri="{FF2B5EF4-FFF2-40B4-BE49-F238E27FC236}">
                <a16:creationId xmlns:a16="http://schemas.microsoft.com/office/drawing/2014/main" id="{0825FB09-5C5C-C1AE-9747-5CA7AE50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46" b="43516"/>
          <a:stretch>
            <a:fillRect/>
          </a:stretch>
        </p:blipFill>
        <p:spPr>
          <a:xfrm>
            <a:off x="0" y="2357012"/>
            <a:ext cx="4611375" cy="1184976"/>
          </a:xfrm>
          <a:prstGeom prst="rect">
            <a:avLst/>
          </a:prstGeom>
        </p:spPr>
      </p:pic>
      <p:sp>
        <p:nvSpPr>
          <p:cNvPr id="518" name="Google Shape;518;p74"/>
          <p:cNvSpPr txBox="1">
            <a:spLocks noGrp="1"/>
          </p:cNvSpPr>
          <p:nvPr>
            <p:ph type="title"/>
          </p:nvPr>
        </p:nvSpPr>
        <p:spPr>
          <a:xfrm>
            <a:off x="723900" y="443868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Hortas das Flores</a:t>
            </a:r>
            <a:endParaRPr sz="3400" dirty="0"/>
          </a:p>
        </p:txBody>
      </p:sp>
      <p:sp>
        <p:nvSpPr>
          <p:cNvPr id="519" name="Google Shape;519;p74"/>
          <p:cNvSpPr txBox="1">
            <a:spLocks noGrp="1"/>
          </p:cNvSpPr>
          <p:nvPr>
            <p:ph type="title" idx="4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Plantação</a:t>
            </a:r>
            <a:endParaRPr sz="2400" dirty="0"/>
          </a:p>
        </p:txBody>
      </p:sp>
      <p:sp>
        <p:nvSpPr>
          <p:cNvPr id="520" name="Google Shape;520;p74"/>
          <p:cNvSpPr txBox="1">
            <a:spLocks noGrp="1"/>
          </p:cNvSpPr>
          <p:nvPr>
            <p:ph type="title" idx="2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Estufa</a:t>
            </a:r>
            <a:endParaRPr sz="2400" dirty="0"/>
          </a:p>
        </p:txBody>
      </p:sp>
      <p:sp>
        <p:nvSpPr>
          <p:cNvPr id="521" name="Google Shape;521;p74"/>
          <p:cNvSpPr txBox="1">
            <a:spLocks noGrp="1"/>
          </p:cNvSpPr>
          <p:nvPr>
            <p:ph type="title" idx="3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Horta das Flores, situada no bairro da Mooca em São Paulo.</a:t>
            </a:r>
            <a:endParaRPr sz="1600" dirty="0"/>
          </a:p>
        </p:txBody>
      </p:sp>
      <p:sp>
        <p:nvSpPr>
          <p:cNvPr id="523" name="Google Shape;523;p74"/>
          <p:cNvSpPr txBox="1">
            <a:spLocks noGrp="1"/>
          </p:cNvSpPr>
          <p:nvPr>
            <p:ph type="title" idx="6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Requalificação</a:t>
            </a:r>
            <a:endParaRPr sz="2400" dirty="0"/>
          </a:p>
        </p:txBody>
      </p:sp>
      <p:sp>
        <p:nvSpPr>
          <p:cNvPr id="528" name="Google Shape;528;p74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Jardim com cerca de madeira&#10;&#10;O conteúdo gerado por IA pode estar incorreto.">
            <a:extLst>
              <a:ext uri="{FF2B5EF4-FFF2-40B4-BE49-F238E27FC236}">
                <a16:creationId xmlns:a16="http://schemas.microsoft.com/office/drawing/2014/main" id="{4FA9EA3B-37D2-22E7-B16C-FD1DC926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96" b="51866"/>
          <a:stretch>
            <a:fillRect/>
          </a:stretch>
        </p:blipFill>
        <p:spPr>
          <a:xfrm>
            <a:off x="4611374" y="1142283"/>
            <a:ext cx="4532625" cy="1184976"/>
          </a:xfrm>
          <a:prstGeom prst="rect">
            <a:avLst/>
          </a:prstGeom>
        </p:spPr>
      </p:pic>
      <p:pic>
        <p:nvPicPr>
          <p:cNvPr id="9" name="Imagem 8" descr="Jardim com cerca de madeira&#10;&#10;O conteúdo gerado por IA pode estar incorreto.">
            <a:extLst>
              <a:ext uri="{FF2B5EF4-FFF2-40B4-BE49-F238E27FC236}">
                <a16:creationId xmlns:a16="http://schemas.microsoft.com/office/drawing/2014/main" id="{FF935FE7-DFEB-11AF-867B-2EDC796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517" b="33888"/>
          <a:stretch>
            <a:fillRect/>
          </a:stretch>
        </p:blipFill>
        <p:spPr>
          <a:xfrm>
            <a:off x="4611375" y="3555389"/>
            <a:ext cx="4532624" cy="1162174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C29E8AB-3D42-07CB-3B49-4FF62CB757C6}"/>
              </a:ext>
            </a:extLst>
          </p:cNvPr>
          <p:cNvSpPr>
            <a:spLocks noGrp="1" noChangeArrowheads="1"/>
          </p:cNvSpPr>
          <p:nvPr>
            <p:ph type="title" idx="7"/>
          </p:nvPr>
        </p:nvSpPr>
        <p:spPr bwMode="auto">
          <a:xfrm>
            <a:off x="4707147" y="2853287"/>
            <a:ext cx="520287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500" dirty="0"/>
              <a:t>Apoio da Prefeitura por meio da cessão do </a:t>
            </a:r>
            <a:br>
              <a:rPr lang="pt-BR" altLang="pt-BR" sz="1500" dirty="0"/>
            </a:br>
            <a:r>
              <a:rPr lang="pt-BR" altLang="pt-BR" sz="1500" dirty="0"/>
              <a:t>espaço. Sustentabilidade e Integração Social.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CBFD3C7-8C0D-A281-FFB0-9DCCE01BA3DA}"/>
              </a:ext>
            </a:extLst>
          </p:cNvPr>
          <p:cNvSpPr>
            <a:spLocks noGrp="1" noChangeArrowheads="1"/>
          </p:cNvSpPr>
          <p:nvPr>
            <p:ph type="title" idx="5"/>
          </p:nvPr>
        </p:nvSpPr>
        <p:spPr bwMode="auto">
          <a:xfrm>
            <a:off x="721200" y="4083405"/>
            <a:ext cx="40174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600" dirty="0"/>
              <a:t>Plantação mantida por membros da comunidade local. Trabalho colabo-</a:t>
            </a:r>
            <a:br>
              <a:rPr lang="pt-BR" altLang="pt-BR" sz="1600" dirty="0"/>
            </a:br>
            <a:r>
              <a:rPr lang="pt-BR" altLang="pt-BR" sz="1600" dirty="0" err="1"/>
              <a:t>rativo</a:t>
            </a:r>
            <a:r>
              <a:rPr lang="pt-BR" altLang="pt-BR" sz="1600" dirty="0"/>
              <a:t> e voluntário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1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1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7"/>
          <p:cNvSpPr txBox="1">
            <a:spLocks noGrp="1"/>
          </p:cNvSpPr>
          <p:nvPr>
            <p:ph type="title"/>
          </p:nvPr>
        </p:nvSpPr>
        <p:spPr>
          <a:xfrm>
            <a:off x="594750" y="406641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Processos</a:t>
            </a:r>
            <a:endParaRPr sz="3400" dirty="0"/>
          </a:p>
        </p:txBody>
      </p:sp>
      <p:sp>
        <p:nvSpPr>
          <p:cNvPr id="926" name="Google Shape;926;p87"/>
          <p:cNvSpPr/>
          <p:nvPr/>
        </p:nvSpPr>
        <p:spPr>
          <a:xfrm>
            <a:off x="4442850" y="1003038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87"/>
          <p:cNvSpPr/>
          <p:nvPr/>
        </p:nvSpPr>
        <p:spPr>
          <a:xfrm>
            <a:off x="3909450" y="1902493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87"/>
          <p:cNvSpPr/>
          <p:nvPr/>
        </p:nvSpPr>
        <p:spPr>
          <a:xfrm>
            <a:off x="4442850" y="2801945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87"/>
          <p:cNvSpPr txBox="1">
            <a:spLocks noGrp="1"/>
          </p:cNvSpPr>
          <p:nvPr>
            <p:ph type="title" idx="4294967295"/>
          </p:nvPr>
        </p:nvSpPr>
        <p:spPr>
          <a:xfrm>
            <a:off x="2059059" y="1886925"/>
            <a:ext cx="1392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</a:rPr>
              <a:t>Estudo </a:t>
            </a:r>
            <a:endParaRPr sz="2600" dirty="0">
              <a:solidFill>
                <a:schemeClr val="accent5"/>
              </a:solidFill>
            </a:endParaRPr>
          </a:p>
        </p:txBody>
      </p:sp>
      <p:sp>
        <p:nvSpPr>
          <p:cNvPr id="931" name="Google Shape;931;p87"/>
          <p:cNvSpPr/>
          <p:nvPr/>
        </p:nvSpPr>
        <p:spPr>
          <a:xfrm>
            <a:off x="3909450" y="3701395"/>
            <a:ext cx="7917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87"/>
          <p:cNvSpPr txBox="1">
            <a:spLocks noGrp="1"/>
          </p:cNvSpPr>
          <p:nvPr>
            <p:ph type="title" idx="4294967295"/>
          </p:nvPr>
        </p:nvSpPr>
        <p:spPr>
          <a:xfrm>
            <a:off x="1487278" y="3685825"/>
            <a:ext cx="1964682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</a:rPr>
              <a:t>Aplicativo</a:t>
            </a:r>
            <a:endParaRPr sz="2600" dirty="0">
              <a:solidFill>
                <a:schemeClr val="accent5"/>
              </a:solidFill>
            </a:endParaRPr>
          </a:p>
        </p:txBody>
      </p:sp>
      <p:sp>
        <p:nvSpPr>
          <p:cNvPr id="934" name="Google Shape;934;p87"/>
          <p:cNvSpPr txBox="1">
            <a:spLocks noGrp="1"/>
          </p:cNvSpPr>
          <p:nvPr>
            <p:ph type="title" idx="4294967295"/>
          </p:nvPr>
        </p:nvSpPr>
        <p:spPr>
          <a:xfrm>
            <a:off x="5691749" y="987438"/>
            <a:ext cx="2350563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</a:rPr>
              <a:t>Definição  </a:t>
            </a:r>
            <a:r>
              <a:rPr lang="en" sz="2100" dirty="0">
                <a:solidFill>
                  <a:schemeClr val="accent5"/>
                </a:solidFill>
              </a:rPr>
              <a:t> </a:t>
            </a:r>
            <a:endParaRPr sz="2100" dirty="0">
              <a:solidFill>
                <a:schemeClr val="accent5"/>
              </a:solidFill>
            </a:endParaRPr>
          </a:p>
        </p:txBody>
      </p:sp>
      <p:sp>
        <p:nvSpPr>
          <p:cNvPr id="936" name="Google Shape;936;p87"/>
          <p:cNvSpPr txBox="1">
            <a:spLocks noGrp="1"/>
          </p:cNvSpPr>
          <p:nvPr>
            <p:ph type="title" idx="4294967295"/>
          </p:nvPr>
        </p:nvSpPr>
        <p:spPr>
          <a:xfrm>
            <a:off x="5691749" y="2786200"/>
            <a:ext cx="1579383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</a:rPr>
              <a:t>Arduino</a:t>
            </a:r>
            <a:endParaRPr sz="2600" dirty="0">
              <a:solidFill>
                <a:schemeClr val="accent5"/>
              </a:solidFill>
            </a:endParaRPr>
          </a:p>
        </p:txBody>
      </p:sp>
      <p:cxnSp>
        <p:nvCxnSpPr>
          <p:cNvPr id="938" name="Google Shape;938;p87"/>
          <p:cNvCxnSpPr>
            <a:stCxn id="929" idx="3"/>
            <a:endCxn id="927" idx="2"/>
          </p:cNvCxnSpPr>
          <p:nvPr/>
        </p:nvCxnSpPr>
        <p:spPr>
          <a:xfrm>
            <a:off x="3451959" y="2051475"/>
            <a:ext cx="457500" cy="246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87"/>
          <p:cNvCxnSpPr>
            <a:cxnSpLocks/>
            <a:stCxn id="926" idx="6"/>
            <a:endCxn id="934" idx="1"/>
          </p:cNvCxnSpPr>
          <p:nvPr/>
        </p:nvCxnSpPr>
        <p:spPr>
          <a:xfrm flipV="1">
            <a:off x="5234550" y="1151988"/>
            <a:ext cx="457199" cy="2467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87"/>
          <p:cNvCxnSpPr>
            <a:cxnSpLocks/>
            <a:stCxn id="928" idx="6"/>
            <a:endCxn id="936" idx="1"/>
          </p:cNvCxnSpPr>
          <p:nvPr/>
        </p:nvCxnSpPr>
        <p:spPr>
          <a:xfrm flipV="1">
            <a:off x="5234550" y="2950750"/>
            <a:ext cx="457199" cy="24689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87"/>
          <p:cNvCxnSpPr>
            <a:cxnSpLocks/>
            <a:stCxn id="932" idx="3"/>
            <a:endCxn id="931" idx="2"/>
          </p:cNvCxnSpPr>
          <p:nvPr/>
        </p:nvCxnSpPr>
        <p:spPr>
          <a:xfrm>
            <a:off x="3451960" y="3850375"/>
            <a:ext cx="457490" cy="24672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2" name="Google Shape;942;p87"/>
          <p:cNvGrpSpPr/>
          <p:nvPr/>
        </p:nvGrpSpPr>
        <p:grpSpPr>
          <a:xfrm>
            <a:off x="4626378" y="1118641"/>
            <a:ext cx="424644" cy="524362"/>
            <a:chOff x="4019918" y="3154335"/>
            <a:chExt cx="300836" cy="371480"/>
          </a:xfrm>
        </p:grpSpPr>
        <p:sp>
          <p:nvSpPr>
            <p:cNvPr id="943" name="Google Shape;943;p87"/>
            <p:cNvSpPr/>
            <p:nvPr/>
          </p:nvSpPr>
          <p:spPr>
            <a:xfrm>
              <a:off x="4223959" y="3463008"/>
              <a:ext cx="13089" cy="13089"/>
            </a:xfrm>
            <a:custGeom>
              <a:avLst/>
              <a:gdLst/>
              <a:ahLst/>
              <a:cxnLst/>
              <a:rect l="l" t="t" r="r" b="b"/>
              <a:pathLst>
                <a:path w="486" h="486" extrusionOk="0">
                  <a:moveTo>
                    <a:pt x="194" y="0"/>
                  </a:moveTo>
                  <a:lnTo>
                    <a:pt x="97" y="97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486"/>
                  </a:lnTo>
                  <a:lnTo>
                    <a:pt x="389" y="389"/>
                  </a:lnTo>
                  <a:lnTo>
                    <a:pt x="486" y="195"/>
                  </a:lnTo>
                  <a:lnTo>
                    <a:pt x="389" y="9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7"/>
            <p:cNvSpPr/>
            <p:nvPr/>
          </p:nvSpPr>
          <p:spPr>
            <a:xfrm>
              <a:off x="4223959" y="3463008"/>
              <a:ext cx="13089" cy="13089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486" y="195"/>
                  </a:moveTo>
                  <a:lnTo>
                    <a:pt x="486" y="195"/>
                  </a:lnTo>
                  <a:lnTo>
                    <a:pt x="389" y="389"/>
                  </a:lnTo>
                  <a:lnTo>
                    <a:pt x="194" y="486"/>
                  </a:lnTo>
                  <a:lnTo>
                    <a:pt x="194" y="486"/>
                  </a:lnTo>
                  <a:lnTo>
                    <a:pt x="97" y="3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97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389" y="97"/>
                  </a:lnTo>
                  <a:lnTo>
                    <a:pt x="486" y="195"/>
                  </a:lnTo>
                  <a:lnTo>
                    <a:pt x="486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7"/>
            <p:cNvSpPr/>
            <p:nvPr/>
          </p:nvSpPr>
          <p:spPr>
            <a:xfrm>
              <a:off x="4237021" y="346823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7"/>
            <p:cNvSpPr/>
            <p:nvPr/>
          </p:nvSpPr>
          <p:spPr>
            <a:xfrm>
              <a:off x="4106237" y="3463008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extrusionOk="0">
                  <a:moveTo>
                    <a:pt x="195" y="0"/>
                  </a:moveTo>
                  <a:lnTo>
                    <a:pt x="0" y="97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5" y="486"/>
                  </a:lnTo>
                  <a:lnTo>
                    <a:pt x="292" y="389"/>
                  </a:lnTo>
                  <a:lnTo>
                    <a:pt x="389" y="195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7"/>
            <p:cNvSpPr/>
            <p:nvPr/>
          </p:nvSpPr>
          <p:spPr>
            <a:xfrm>
              <a:off x="4106237" y="3463008"/>
              <a:ext cx="10477" cy="13089"/>
            </a:xfrm>
            <a:custGeom>
              <a:avLst/>
              <a:gdLst/>
              <a:ahLst/>
              <a:cxnLst/>
              <a:rect l="l" t="t" r="r" b="b"/>
              <a:pathLst>
                <a:path w="389" h="486" fill="none" extrusionOk="0">
                  <a:moveTo>
                    <a:pt x="389" y="195"/>
                  </a:moveTo>
                  <a:lnTo>
                    <a:pt x="389" y="195"/>
                  </a:lnTo>
                  <a:lnTo>
                    <a:pt x="292" y="389"/>
                  </a:lnTo>
                  <a:lnTo>
                    <a:pt x="195" y="486"/>
                  </a:lnTo>
                  <a:lnTo>
                    <a:pt x="195" y="486"/>
                  </a:lnTo>
                  <a:lnTo>
                    <a:pt x="0" y="38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292" y="97"/>
                  </a:lnTo>
                  <a:lnTo>
                    <a:pt x="389" y="195"/>
                  </a:lnTo>
                  <a:lnTo>
                    <a:pt x="389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7"/>
            <p:cNvSpPr/>
            <p:nvPr/>
          </p:nvSpPr>
          <p:spPr>
            <a:xfrm>
              <a:off x="4116687" y="346823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7"/>
            <p:cNvSpPr/>
            <p:nvPr/>
          </p:nvSpPr>
          <p:spPr>
            <a:xfrm>
              <a:off x="4019918" y="3154335"/>
              <a:ext cx="300836" cy="371480"/>
            </a:xfrm>
            <a:custGeom>
              <a:avLst/>
              <a:gdLst/>
              <a:ahLst/>
              <a:cxnLst/>
              <a:rect l="l" t="t" r="r" b="b"/>
              <a:pathLst>
                <a:path w="11170" h="13793" extrusionOk="0">
                  <a:moveTo>
                    <a:pt x="6022" y="389"/>
                  </a:moveTo>
                  <a:lnTo>
                    <a:pt x="6508" y="486"/>
                  </a:lnTo>
                  <a:lnTo>
                    <a:pt x="6993" y="583"/>
                  </a:lnTo>
                  <a:lnTo>
                    <a:pt x="7479" y="874"/>
                  </a:lnTo>
                  <a:lnTo>
                    <a:pt x="7867" y="1166"/>
                  </a:lnTo>
                  <a:lnTo>
                    <a:pt x="8159" y="1554"/>
                  </a:lnTo>
                  <a:lnTo>
                    <a:pt x="8353" y="1943"/>
                  </a:lnTo>
                  <a:lnTo>
                    <a:pt x="8547" y="2428"/>
                  </a:lnTo>
                  <a:lnTo>
                    <a:pt x="8547" y="3011"/>
                  </a:lnTo>
                  <a:lnTo>
                    <a:pt x="8547" y="3303"/>
                  </a:lnTo>
                  <a:lnTo>
                    <a:pt x="6702" y="3303"/>
                  </a:lnTo>
                  <a:lnTo>
                    <a:pt x="6216" y="3206"/>
                  </a:lnTo>
                  <a:lnTo>
                    <a:pt x="5828" y="3108"/>
                  </a:lnTo>
                  <a:lnTo>
                    <a:pt x="5439" y="2914"/>
                  </a:lnTo>
                  <a:lnTo>
                    <a:pt x="5148" y="2623"/>
                  </a:lnTo>
                  <a:lnTo>
                    <a:pt x="4856" y="2331"/>
                  </a:lnTo>
                  <a:lnTo>
                    <a:pt x="4662" y="1943"/>
                  </a:lnTo>
                  <a:lnTo>
                    <a:pt x="4565" y="1554"/>
                  </a:lnTo>
                  <a:lnTo>
                    <a:pt x="4468" y="1069"/>
                  </a:lnTo>
                  <a:lnTo>
                    <a:pt x="4565" y="777"/>
                  </a:lnTo>
                  <a:lnTo>
                    <a:pt x="4662" y="583"/>
                  </a:lnTo>
                  <a:lnTo>
                    <a:pt x="4856" y="486"/>
                  </a:lnTo>
                  <a:lnTo>
                    <a:pt x="5148" y="389"/>
                  </a:lnTo>
                  <a:close/>
                  <a:moveTo>
                    <a:pt x="3011" y="3691"/>
                  </a:moveTo>
                  <a:lnTo>
                    <a:pt x="3011" y="4662"/>
                  </a:lnTo>
                  <a:lnTo>
                    <a:pt x="2622" y="4662"/>
                  </a:lnTo>
                  <a:lnTo>
                    <a:pt x="2525" y="4468"/>
                  </a:lnTo>
                  <a:lnTo>
                    <a:pt x="2525" y="3885"/>
                  </a:lnTo>
                  <a:lnTo>
                    <a:pt x="2622" y="3788"/>
                  </a:lnTo>
                  <a:lnTo>
                    <a:pt x="2817" y="3691"/>
                  </a:lnTo>
                  <a:close/>
                  <a:moveTo>
                    <a:pt x="8353" y="3691"/>
                  </a:moveTo>
                  <a:lnTo>
                    <a:pt x="8547" y="3788"/>
                  </a:lnTo>
                  <a:lnTo>
                    <a:pt x="8547" y="3885"/>
                  </a:lnTo>
                  <a:lnTo>
                    <a:pt x="8547" y="4468"/>
                  </a:lnTo>
                  <a:lnTo>
                    <a:pt x="8547" y="4565"/>
                  </a:lnTo>
                  <a:lnTo>
                    <a:pt x="8353" y="4662"/>
                  </a:lnTo>
                  <a:lnTo>
                    <a:pt x="8159" y="4662"/>
                  </a:lnTo>
                  <a:lnTo>
                    <a:pt x="8159" y="3691"/>
                  </a:lnTo>
                  <a:close/>
                  <a:moveTo>
                    <a:pt x="4565" y="2623"/>
                  </a:moveTo>
                  <a:lnTo>
                    <a:pt x="4954" y="3108"/>
                  </a:lnTo>
                  <a:lnTo>
                    <a:pt x="5439" y="3400"/>
                  </a:lnTo>
                  <a:lnTo>
                    <a:pt x="6022" y="3594"/>
                  </a:lnTo>
                  <a:lnTo>
                    <a:pt x="6702" y="3691"/>
                  </a:lnTo>
                  <a:lnTo>
                    <a:pt x="7770" y="3691"/>
                  </a:lnTo>
                  <a:lnTo>
                    <a:pt x="7770" y="4760"/>
                  </a:lnTo>
                  <a:lnTo>
                    <a:pt x="7673" y="5342"/>
                  </a:lnTo>
                  <a:lnTo>
                    <a:pt x="7382" y="5828"/>
                  </a:lnTo>
                  <a:lnTo>
                    <a:pt x="6993" y="6314"/>
                  </a:lnTo>
                  <a:lnTo>
                    <a:pt x="6605" y="6605"/>
                  </a:lnTo>
                  <a:lnTo>
                    <a:pt x="6216" y="6799"/>
                  </a:lnTo>
                  <a:lnTo>
                    <a:pt x="5925" y="6896"/>
                  </a:lnTo>
                  <a:lnTo>
                    <a:pt x="5536" y="6993"/>
                  </a:lnTo>
                  <a:lnTo>
                    <a:pt x="5245" y="6993"/>
                  </a:lnTo>
                  <a:lnTo>
                    <a:pt x="4954" y="6799"/>
                  </a:lnTo>
                  <a:lnTo>
                    <a:pt x="4565" y="6605"/>
                  </a:lnTo>
                  <a:lnTo>
                    <a:pt x="4079" y="6314"/>
                  </a:lnTo>
                  <a:lnTo>
                    <a:pt x="3788" y="5828"/>
                  </a:lnTo>
                  <a:lnTo>
                    <a:pt x="3497" y="5342"/>
                  </a:lnTo>
                  <a:lnTo>
                    <a:pt x="3400" y="4760"/>
                  </a:lnTo>
                  <a:lnTo>
                    <a:pt x="3400" y="3497"/>
                  </a:lnTo>
                  <a:lnTo>
                    <a:pt x="3497" y="3303"/>
                  </a:lnTo>
                  <a:lnTo>
                    <a:pt x="3594" y="3206"/>
                  </a:lnTo>
                  <a:lnTo>
                    <a:pt x="3982" y="3206"/>
                  </a:lnTo>
                  <a:lnTo>
                    <a:pt x="4177" y="3108"/>
                  </a:lnTo>
                  <a:lnTo>
                    <a:pt x="4468" y="2914"/>
                  </a:lnTo>
                  <a:lnTo>
                    <a:pt x="4565" y="2623"/>
                  </a:lnTo>
                  <a:close/>
                  <a:moveTo>
                    <a:pt x="2622" y="5051"/>
                  </a:moveTo>
                  <a:lnTo>
                    <a:pt x="2817" y="5148"/>
                  </a:lnTo>
                  <a:lnTo>
                    <a:pt x="3011" y="5148"/>
                  </a:lnTo>
                  <a:lnTo>
                    <a:pt x="3205" y="5537"/>
                  </a:lnTo>
                  <a:lnTo>
                    <a:pt x="3400" y="5925"/>
                  </a:lnTo>
                  <a:lnTo>
                    <a:pt x="3691" y="6314"/>
                  </a:lnTo>
                  <a:lnTo>
                    <a:pt x="3982" y="6702"/>
                  </a:lnTo>
                  <a:lnTo>
                    <a:pt x="4274" y="6896"/>
                  </a:lnTo>
                  <a:lnTo>
                    <a:pt x="4274" y="7868"/>
                  </a:lnTo>
                  <a:lnTo>
                    <a:pt x="4177" y="8062"/>
                  </a:lnTo>
                  <a:lnTo>
                    <a:pt x="3594" y="8062"/>
                  </a:lnTo>
                  <a:lnTo>
                    <a:pt x="3205" y="7576"/>
                  </a:lnTo>
                  <a:lnTo>
                    <a:pt x="2914" y="7091"/>
                  </a:lnTo>
                  <a:lnTo>
                    <a:pt x="2720" y="6508"/>
                  </a:lnTo>
                  <a:lnTo>
                    <a:pt x="2622" y="5828"/>
                  </a:lnTo>
                  <a:lnTo>
                    <a:pt x="2622" y="5051"/>
                  </a:lnTo>
                  <a:close/>
                  <a:moveTo>
                    <a:pt x="8547" y="5051"/>
                  </a:moveTo>
                  <a:lnTo>
                    <a:pt x="8547" y="8062"/>
                  </a:lnTo>
                  <a:lnTo>
                    <a:pt x="8062" y="7965"/>
                  </a:lnTo>
                  <a:lnTo>
                    <a:pt x="7867" y="7965"/>
                  </a:lnTo>
                  <a:lnTo>
                    <a:pt x="7770" y="8062"/>
                  </a:lnTo>
                  <a:lnTo>
                    <a:pt x="6993" y="8062"/>
                  </a:lnTo>
                  <a:lnTo>
                    <a:pt x="6896" y="7868"/>
                  </a:lnTo>
                  <a:lnTo>
                    <a:pt x="6896" y="6896"/>
                  </a:lnTo>
                  <a:lnTo>
                    <a:pt x="7187" y="6702"/>
                  </a:lnTo>
                  <a:lnTo>
                    <a:pt x="7576" y="6314"/>
                  </a:lnTo>
                  <a:lnTo>
                    <a:pt x="7770" y="5925"/>
                  </a:lnTo>
                  <a:lnTo>
                    <a:pt x="8062" y="5537"/>
                  </a:lnTo>
                  <a:lnTo>
                    <a:pt x="8159" y="5148"/>
                  </a:lnTo>
                  <a:lnTo>
                    <a:pt x="8353" y="5148"/>
                  </a:lnTo>
                  <a:lnTo>
                    <a:pt x="8547" y="5051"/>
                  </a:lnTo>
                  <a:close/>
                  <a:moveTo>
                    <a:pt x="6508" y="7091"/>
                  </a:moveTo>
                  <a:lnTo>
                    <a:pt x="6508" y="7770"/>
                  </a:lnTo>
                  <a:lnTo>
                    <a:pt x="6508" y="8062"/>
                  </a:lnTo>
                  <a:lnTo>
                    <a:pt x="6605" y="8256"/>
                  </a:lnTo>
                  <a:lnTo>
                    <a:pt x="5536" y="9227"/>
                  </a:lnTo>
                  <a:lnTo>
                    <a:pt x="4565" y="8256"/>
                  </a:lnTo>
                  <a:lnTo>
                    <a:pt x="4662" y="8062"/>
                  </a:lnTo>
                  <a:lnTo>
                    <a:pt x="4662" y="7770"/>
                  </a:lnTo>
                  <a:lnTo>
                    <a:pt x="4662" y="7091"/>
                  </a:lnTo>
                  <a:lnTo>
                    <a:pt x="5148" y="7285"/>
                  </a:lnTo>
                  <a:lnTo>
                    <a:pt x="5536" y="7382"/>
                  </a:lnTo>
                  <a:lnTo>
                    <a:pt x="6022" y="7285"/>
                  </a:lnTo>
                  <a:lnTo>
                    <a:pt x="6508" y="7091"/>
                  </a:lnTo>
                  <a:close/>
                  <a:moveTo>
                    <a:pt x="4177" y="8450"/>
                  </a:moveTo>
                  <a:lnTo>
                    <a:pt x="5148" y="9422"/>
                  </a:lnTo>
                  <a:lnTo>
                    <a:pt x="4954" y="9422"/>
                  </a:lnTo>
                  <a:lnTo>
                    <a:pt x="4662" y="9519"/>
                  </a:lnTo>
                  <a:lnTo>
                    <a:pt x="4468" y="9422"/>
                  </a:lnTo>
                  <a:lnTo>
                    <a:pt x="4274" y="9325"/>
                  </a:lnTo>
                  <a:lnTo>
                    <a:pt x="4177" y="9130"/>
                  </a:lnTo>
                  <a:lnTo>
                    <a:pt x="3691" y="8450"/>
                  </a:lnTo>
                  <a:close/>
                  <a:moveTo>
                    <a:pt x="7479" y="8450"/>
                  </a:moveTo>
                  <a:lnTo>
                    <a:pt x="6993" y="9130"/>
                  </a:lnTo>
                  <a:lnTo>
                    <a:pt x="6896" y="9325"/>
                  </a:lnTo>
                  <a:lnTo>
                    <a:pt x="6702" y="9422"/>
                  </a:lnTo>
                  <a:lnTo>
                    <a:pt x="6508" y="9519"/>
                  </a:lnTo>
                  <a:lnTo>
                    <a:pt x="6313" y="9422"/>
                  </a:lnTo>
                  <a:lnTo>
                    <a:pt x="6022" y="9422"/>
                  </a:lnTo>
                  <a:lnTo>
                    <a:pt x="6993" y="8450"/>
                  </a:lnTo>
                  <a:close/>
                  <a:moveTo>
                    <a:pt x="3108" y="8353"/>
                  </a:moveTo>
                  <a:lnTo>
                    <a:pt x="3108" y="10587"/>
                  </a:lnTo>
                  <a:lnTo>
                    <a:pt x="2622" y="10587"/>
                  </a:lnTo>
                  <a:lnTo>
                    <a:pt x="2622" y="8450"/>
                  </a:lnTo>
                  <a:lnTo>
                    <a:pt x="3108" y="8353"/>
                  </a:lnTo>
                  <a:close/>
                  <a:moveTo>
                    <a:pt x="7576" y="9033"/>
                  </a:moveTo>
                  <a:lnTo>
                    <a:pt x="7576" y="10587"/>
                  </a:lnTo>
                  <a:lnTo>
                    <a:pt x="3594" y="10587"/>
                  </a:lnTo>
                  <a:lnTo>
                    <a:pt x="3594" y="9033"/>
                  </a:lnTo>
                  <a:lnTo>
                    <a:pt x="3788" y="9325"/>
                  </a:lnTo>
                  <a:lnTo>
                    <a:pt x="4079" y="9616"/>
                  </a:lnTo>
                  <a:lnTo>
                    <a:pt x="4371" y="9810"/>
                  </a:lnTo>
                  <a:lnTo>
                    <a:pt x="4662" y="9907"/>
                  </a:lnTo>
                  <a:lnTo>
                    <a:pt x="5051" y="9810"/>
                  </a:lnTo>
                  <a:lnTo>
                    <a:pt x="5633" y="9713"/>
                  </a:lnTo>
                  <a:lnTo>
                    <a:pt x="6216" y="9810"/>
                  </a:lnTo>
                  <a:lnTo>
                    <a:pt x="6508" y="9907"/>
                  </a:lnTo>
                  <a:lnTo>
                    <a:pt x="6799" y="9810"/>
                  </a:lnTo>
                  <a:lnTo>
                    <a:pt x="7090" y="9616"/>
                  </a:lnTo>
                  <a:lnTo>
                    <a:pt x="7382" y="9325"/>
                  </a:lnTo>
                  <a:lnTo>
                    <a:pt x="7576" y="9033"/>
                  </a:lnTo>
                  <a:close/>
                  <a:moveTo>
                    <a:pt x="2234" y="8742"/>
                  </a:moveTo>
                  <a:lnTo>
                    <a:pt x="2234" y="10976"/>
                  </a:lnTo>
                  <a:lnTo>
                    <a:pt x="2137" y="11073"/>
                  </a:lnTo>
                  <a:lnTo>
                    <a:pt x="2040" y="11364"/>
                  </a:lnTo>
                  <a:lnTo>
                    <a:pt x="1943" y="11558"/>
                  </a:lnTo>
                  <a:lnTo>
                    <a:pt x="1651" y="12044"/>
                  </a:lnTo>
                  <a:lnTo>
                    <a:pt x="1554" y="12627"/>
                  </a:lnTo>
                  <a:lnTo>
                    <a:pt x="1554" y="13404"/>
                  </a:lnTo>
                  <a:lnTo>
                    <a:pt x="680" y="13404"/>
                  </a:lnTo>
                  <a:lnTo>
                    <a:pt x="486" y="13307"/>
                  </a:lnTo>
                  <a:lnTo>
                    <a:pt x="389" y="13113"/>
                  </a:lnTo>
                  <a:lnTo>
                    <a:pt x="389" y="10781"/>
                  </a:lnTo>
                  <a:lnTo>
                    <a:pt x="486" y="10102"/>
                  </a:lnTo>
                  <a:lnTo>
                    <a:pt x="777" y="9519"/>
                  </a:lnTo>
                  <a:lnTo>
                    <a:pt x="1263" y="9130"/>
                  </a:lnTo>
                  <a:lnTo>
                    <a:pt x="1845" y="8839"/>
                  </a:lnTo>
                  <a:lnTo>
                    <a:pt x="2234" y="8742"/>
                  </a:lnTo>
                  <a:close/>
                  <a:moveTo>
                    <a:pt x="8450" y="10976"/>
                  </a:moveTo>
                  <a:lnTo>
                    <a:pt x="8547" y="11073"/>
                  </a:lnTo>
                  <a:lnTo>
                    <a:pt x="8547" y="11170"/>
                  </a:lnTo>
                  <a:lnTo>
                    <a:pt x="8742" y="11558"/>
                  </a:lnTo>
                  <a:lnTo>
                    <a:pt x="8936" y="11850"/>
                  </a:lnTo>
                  <a:lnTo>
                    <a:pt x="9130" y="12238"/>
                  </a:lnTo>
                  <a:lnTo>
                    <a:pt x="9227" y="12627"/>
                  </a:lnTo>
                  <a:lnTo>
                    <a:pt x="9227" y="13404"/>
                  </a:lnTo>
                  <a:lnTo>
                    <a:pt x="1943" y="13404"/>
                  </a:lnTo>
                  <a:lnTo>
                    <a:pt x="1943" y="12627"/>
                  </a:lnTo>
                  <a:lnTo>
                    <a:pt x="2040" y="12238"/>
                  </a:lnTo>
                  <a:lnTo>
                    <a:pt x="2234" y="11850"/>
                  </a:lnTo>
                  <a:lnTo>
                    <a:pt x="2428" y="11558"/>
                  </a:lnTo>
                  <a:lnTo>
                    <a:pt x="2525" y="11170"/>
                  </a:lnTo>
                  <a:lnTo>
                    <a:pt x="2622" y="11073"/>
                  </a:lnTo>
                  <a:lnTo>
                    <a:pt x="2720" y="10976"/>
                  </a:lnTo>
                  <a:close/>
                  <a:moveTo>
                    <a:pt x="7965" y="8353"/>
                  </a:moveTo>
                  <a:lnTo>
                    <a:pt x="8547" y="8450"/>
                  </a:lnTo>
                  <a:lnTo>
                    <a:pt x="8547" y="9227"/>
                  </a:lnTo>
                  <a:lnTo>
                    <a:pt x="8547" y="9325"/>
                  </a:lnTo>
                  <a:lnTo>
                    <a:pt x="8644" y="9422"/>
                  </a:lnTo>
                  <a:lnTo>
                    <a:pt x="8839" y="9422"/>
                  </a:lnTo>
                  <a:lnTo>
                    <a:pt x="8936" y="9227"/>
                  </a:lnTo>
                  <a:lnTo>
                    <a:pt x="8936" y="8742"/>
                  </a:lnTo>
                  <a:lnTo>
                    <a:pt x="9324" y="8839"/>
                  </a:lnTo>
                  <a:lnTo>
                    <a:pt x="9907" y="9130"/>
                  </a:lnTo>
                  <a:lnTo>
                    <a:pt x="10393" y="9519"/>
                  </a:lnTo>
                  <a:lnTo>
                    <a:pt x="10684" y="10102"/>
                  </a:lnTo>
                  <a:lnTo>
                    <a:pt x="10781" y="10781"/>
                  </a:lnTo>
                  <a:lnTo>
                    <a:pt x="10781" y="13113"/>
                  </a:lnTo>
                  <a:lnTo>
                    <a:pt x="10684" y="13307"/>
                  </a:lnTo>
                  <a:lnTo>
                    <a:pt x="10490" y="13404"/>
                  </a:lnTo>
                  <a:lnTo>
                    <a:pt x="9616" y="13404"/>
                  </a:lnTo>
                  <a:lnTo>
                    <a:pt x="9616" y="12627"/>
                  </a:lnTo>
                  <a:lnTo>
                    <a:pt x="9519" y="12044"/>
                  </a:lnTo>
                  <a:lnTo>
                    <a:pt x="9227" y="11558"/>
                  </a:lnTo>
                  <a:lnTo>
                    <a:pt x="9130" y="11364"/>
                  </a:lnTo>
                  <a:lnTo>
                    <a:pt x="9033" y="11073"/>
                  </a:lnTo>
                  <a:lnTo>
                    <a:pt x="8936" y="10976"/>
                  </a:lnTo>
                  <a:lnTo>
                    <a:pt x="8936" y="10199"/>
                  </a:lnTo>
                  <a:lnTo>
                    <a:pt x="8936" y="10102"/>
                  </a:lnTo>
                  <a:lnTo>
                    <a:pt x="8839" y="10004"/>
                  </a:lnTo>
                  <a:lnTo>
                    <a:pt x="8644" y="10004"/>
                  </a:lnTo>
                  <a:lnTo>
                    <a:pt x="8547" y="10199"/>
                  </a:lnTo>
                  <a:lnTo>
                    <a:pt x="8547" y="10587"/>
                  </a:lnTo>
                  <a:lnTo>
                    <a:pt x="7965" y="10587"/>
                  </a:lnTo>
                  <a:lnTo>
                    <a:pt x="7965" y="8353"/>
                  </a:lnTo>
                  <a:close/>
                  <a:moveTo>
                    <a:pt x="5148" y="0"/>
                  </a:moveTo>
                  <a:lnTo>
                    <a:pt x="4565" y="97"/>
                  </a:lnTo>
                  <a:lnTo>
                    <a:pt x="3982" y="292"/>
                  </a:lnTo>
                  <a:lnTo>
                    <a:pt x="3400" y="583"/>
                  </a:lnTo>
                  <a:lnTo>
                    <a:pt x="2914" y="972"/>
                  </a:lnTo>
                  <a:lnTo>
                    <a:pt x="2914" y="1166"/>
                  </a:lnTo>
                  <a:lnTo>
                    <a:pt x="2914" y="1263"/>
                  </a:lnTo>
                  <a:lnTo>
                    <a:pt x="3108" y="1360"/>
                  </a:lnTo>
                  <a:lnTo>
                    <a:pt x="3205" y="1263"/>
                  </a:lnTo>
                  <a:lnTo>
                    <a:pt x="3691" y="874"/>
                  </a:lnTo>
                  <a:lnTo>
                    <a:pt x="4177" y="583"/>
                  </a:lnTo>
                  <a:lnTo>
                    <a:pt x="4079" y="777"/>
                  </a:lnTo>
                  <a:lnTo>
                    <a:pt x="4079" y="1069"/>
                  </a:lnTo>
                  <a:lnTo>
                    <a:pt x="4177" y="1554"/>
                  </a:lnTo>
                  <a:lnTo>
                    <a:pt x="4274" y="2040"/>
                  </a:lnTo>
                  <a:lnTo>
                    <a:pt x="4274" y="2234"/>
                  </a:lnTo>
                  <a:lnTo>
                    <a:pt x="4274" y="2428"/>
                  </a:lnTo>
                  <a:lnTo>
                    <a:pt x="4079" y="2623"/>
                  </a:lnTo>
                  <a:lnTo>
                    <a:pt x="3885" y="2817"/>
                  </a:lnTo>
                  <a:lnTo>
                    <a:pt x="3691" y="2817"/>
                  </a:lnTo>
                  <a:lnTo>
                    <a:pt x="3400" y="2914"/>
                  </a:lnTo>
                  <a:lnTo>
                    <a:pt x="3205" y="3011"/>
                  </a:lnTo>
                  <a:lnTo>
                    <a:pt x="3011" y="3303"/>
                  </a:lnTo>
                  <a:lnTo>
                    <a:pt x="2622" y="3303"/>
                  </a:lnTo>
                  <a:lnTo>
                    <a:pt x="2622" y="3011"/>
                  </a:lnTo>
                  <a:lnTo>
                    <a:pt x="2622" y="2526"/>
                  </a:lnTo>
                  <a:lnTo>
                    <a:pt x="2817" y="2040"/>
                  </a:lnTo>
                  <a:lnTo>
                    <a:pt x="2817" y="1846"/>
                  </a:lnTo>
                  <a:lnTo>
                    <a:pt x="2720" y="1749"/>
                  </a:lnTo>
                  <a:lnTo>
                    <a:pt x="2525" y="1749"/>
                  </a:lnTo>
                  <a:lnTo>
                    <a:pt x="2428" y="1846"/>
                  </a:lnTo>
                  <a:lnTo>
                    <a:pt x="2234" y="2428"/>
                  </a:lnTo>
                  <a:lnTo>
                    <a:pt x="2234" y="3011"/>
                  </a:lnTo>
                  <a:lnTo>
                    <a:pt x="2234" y="5828"/>
                  </a:lnTo>
                  <a:lnTo>
                    <a:pt x="2234" y="6411"/>
                  </a:lnTo>
                  <a:lnTo>
                    <a:pt x="2428" y="6993"/>
                  </a:lnTo>
                  <a:lnTo>
                    <a:pt x="2622" y="7479"/>
                  </a:lnTo>
                  <a:lnTo>
                    <a:pt x="2914" y="7965"/>
                  </a:lnTo>
                  <a:lnTo>
                    <a:pt x="2525" y="8062"/>
                  </a:lnTo>
                  <a:lnTo>
                    <a:pt x="2331" y="8159"/>
                  </a:lnTo>
                  <a:lnTo>
                    <a:pt x="2234" y="8353"/>
                  </a:lnTo>
                  <a:lnTo>
                    <a:pt x="1748" y="8353"/>
                  </a:lnTo>
                  <a:lnTo>
                    <a:pt x="1457" y="8548"/>
                  </a:lnTo>
                  <a:lnTo>
                    <a:pt x="1068" y="8742"/>
                  </a:lnTo>
                  <a:lnTo>
                    <a:pt x="777" y="9033"/>
                  </a:lnTo>
                  <a:lnTo>
                    <a:pt x="486" y="9325"/>
                  </a:lnTo>
                  <a:lnTo>
                    <a:pt x="291" y="9616"/>
                  </a:lnTo>
                  <a:lnTo>
                    <a:pt x="97" y="10004"/>
                  </a:lnTo>
                  <a:lnTo>
                    <a:pt x="0" y="10393"/>
                  </a:lnTo>
                  <a:lnTo>
                    <a:pt x="0" y="10781"/>
                  </a:lnTo>
                  <a:lnTo>
                    <a:pt x="0" y="13113"/>
                  </a:lnTo>
                  <a:lnTo>
                    <a:pt x="97" y="13404"/>
                  </a:lnTo>
                  <a:lnTo>
                    <a:pt x="194" y="13598"/>
                  </a:lnTo>
                  <a:lnTo>
                    <a:pt x="389" y="13792"/>
                  </a:lnTo>
                  <a:lnTo>
                    <a:pt x="10781" y="13792"/>
                  </a:lnTo>
                  <a:lnTo>
                    <a:pt x="10975" y="13598"/>
                  </a:lnTo>
                  <a:lnTo>
                    <a:pt x="11170" y="13404"/>
                  </a:lnTo>
                  <a:lnTo>
                    <a:pt x="11170" y="13113"/>
                  </a:lnTo>
                  <a:lnTo>
                    <a:pt x="11170" y="10781"/>
                  </a:lnTo>
                  <a:lnTo>
                    <a:pt x="11170" y="10393"/>
                  </a:lnTo>
                  <a:lnTo>
                    <a:pt x="11073" y="10004"/>
                  </a:lnTo>
                  <a:lnTo>
                    <a:pt x="10878" y="9616"/>
                  </a:lnTo>
                  <a:lnTo>
                    <a:pt x="10684" y="9325"/>
                  </a:lnTo>
                  <a:lnTo>
                    <a:pt x="10393" y="9033"/>
                  </a:lnTo>
                  <a:lnTo>
                    <a:pt x="10101" y="8742"/>
                  </a:lnTo>
                  <a:lnTo>
                    <a:pt x="9810" y="8548"/>
                  </a:lnTo>
                  <a:lnTo>
                    <a:pt x="9421" y="8353"/>
                  </a:lnTo>
                  <a:lnTo>
                    <a:pt x="9033" y="8353"/>
                  </a:lnTo>
                  <a:lnTo>
                    <a:pt x="9033" y="3011"/>
                  </a:lnTo>
                  <a:lnTo>
                    <a:pt x="8936" y="2428"/>
                  </a:lnTo>
                  <a:lnTo>
                    <a:pt x="8742" y="1846"/>
                  </a:lnTo>
                  <a:lnTo>
                    <a:pt x="8547" y="1360"/>
                  </a:lnTo>
                  <a:lnTo>
                    <a:pt x="8159" y="874"/>
                  </a:lnTo>
                  <a:lnTo>
                    <a:pt x="7673" y="486"/>
                  </a:lnTo>
                  <a:lnTo>
                    <a:pt x="7187" y="195"/>
                  </a:lnTo>
                  <a:lnTo>
                    <a:pt x="6605" y="97"/>
                  </a:lnTo>
                  <a:lnTo>
                    <a:pt x="60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7"/>
            <p:cNvSpPr/>
            <p:nvPr/>
          </p:nvSpPr>
          <p:spPr>
            <a:xfrm>
              <a:off x="4019918" y="3154335"/>
              <a:ext cx="300836" cy="371480"/>
            </a:xfrm>
            <a:custGeom>
              <a:avLst/>
              <a:gdLst/>
              <a:ahLst/>
              <a:cxnLst/>
              <a:rect l="l" t="t" r="r" b="b"/>
              <a:pathLst>
                <a:path w="11170" h="13793" fill="none" extrusionOk="0">
                  <a:moveTo>
                    <a:pt x="9421" y="8353"/>
                  </a:moveTo>
                  <a:lnTo>
                    <a:pt x="9421" y="8353"/>
                  </a:lnTo>
                  <a:lnTo>
                    <a:pt x="9033" y="8353"/>
                  </a:lnTo>
                  <a:lnTo>
                    <a:pt x="9033" y="3011"/>
                  </a:lnTo>
                  <a:lnTo>
                    <a:pt x="9033" y="3011"/>
                  </a:lnTo>
                  <a:lnTo>
                    <a:pt x="8936" y="2428"/>
                  </a:lnTo>
                  <a:lnTo>
                    <a:pt x="8742" y="1846"/>
                  </a:lnTo>
                  <a:lnTo>
                    <a:pt x="8547" y="1360"/>
                  </a:lnTo>
                  <a:lnTo>
                    <a:pt x="8159" y="874"/>
                  </a:lnTo>
                  <a:lnTo>
                    <a:pt x="7673" y="486"/>
                  </a:lnTo>
                  <a:lnTo>
                    <a:pt x="7187" y="195"/>
                  </a:lnTo>
                  <a:lnTo>
                    <a:pt x="6605" y="97"/>
                  </a:lnTo>
                  <a:lnTo>
                    <a:pt x="6022" y="0"/>
                  </a:lnTo>
                  <a:lnTo>
                    <a:pt x="5148" y="0"/>
                  </a:lnTo>
                  <a:lnTo>
                    <a:pt x="5148" y="0"/>
                  </a:lnTo>
                  <a:lnTo>
                    <a:pt x="5148" y="0"/>
                  </a:lnTo>
                  <a:lnTo>
                    <a:pt x="5148" y="0"/>
                  </a:lnTo>
                  <a:lnTo>
                    <a:pt x="4565" y="97"/>
                  </a:lnTo>
                  <a:lnTo>
                    <a:pt x="3982" y="292"/>
                  </a:lnTo>
                  <a:lnTo>
                    <a:pt x="3400" y="583"/>
                  </a:lnTo>
                  <a:lnTo>
                    <a:pt x="2914" y="972"/>
                  </a:lnTo>
                  <a:lnTo>
                    <a:pt x="2914" y="972"/>
                  </a:lnTo>
                  <a:lnTo>
                    <a:pt x="2914" y="1166"/>
                  </a:lnTo>
                  <a:lnTo>
                    <a:pt x="2914" y="1263"/>
                  </a:lnTo>
                  <a:lnTo>
                    <a:pt x="2914" y="1263"/>
                  </a:lnTo>
                  <a:lnTo>
                    <a:pt x="3108" y="1360"/>
                  </a:lnTo>
                  <a:lnTo>
                    <a:pt x="3205" y="1263"/>
                  </a:lnTo>
                  <a:lnTo>
                    <a:pt x="3205" y="1263"/>
                  </a:lnTo>
                  <a:lnTo>
                    <a:pt x="3691" y="874"/>
                  </a:lnTo>
                  <a:lnTo>
                    <a:pt x="4177" y="583"/>
                  </a:lnTo>
                  <a:lnTo>
                    <a:pt x="4177" y="583"/>
                  </a:lnTo>
                  <a:lnTo>
                    <a:pt x="4079" y="777"/>
                  </a:lnTo>
                  <a:lnTo>
                    <a:pt x="4079" y="1069"/>
                  </a:lnTo>
                  <a:lnTo>
                    <a:pt x="4079" y="1069"/>
                  </a:lnTo>
                  <a:lnTo>
                    <a:pt x="4079" y="1069"/>
                  </a:lnTo>
                  <a:lnTo>
                    <a:pt x="4177" y="1554"/>
                  </a:lnTo>
                  <a:lnTo>
                    <a:pt x="4274" y="2040"/>
                  </a:lnTo>
                  <a:lnTo>
                    <a:pt x="4274" y="2234"/>
                  </a:lnTo>
                  <a:lnTo>
                    <a:pt x="4274" y="2234"/>
                  </a:lnTo>
                  <a:lnTo>
                    <a:pt x="4274" y="2428"/>
                  </a:lnTo>
                  <a:lnTo>
                    <a:pt x="4079" y="2623"/>
                  </a:lnTo>
                  <a:lnTo>
                    <a:pt x="3885" y="2817"/>
                  </a:lnTo>
                  <a:lnTo>
                    <a:pt x="3691" y="2817"/>
                  </a:lnTo>
                  <a:lnTo>
                    <a:pt x="3691" y="2817"/>
                  </a:lnTo>
                  <a:lnTo>
                    <a:pt x="3400" y="2914"/>
                  </a:lnTo>
                  <a:lnTo>
                    <a:pt x="3205" y="3011"/>
                  </a:lnTo>
                  <a:lnTo>
                    <a:pt x="3011" y="3303"/>
                  </a:lnTo>
                  <a:lnTo>
                    <a:pt x="2817" y="3303"/>
                  </a:lnTo>
                  <a:lnTo>
                    <a:pt x="2817" y="3303"/>
                  </a:lnTo>
                  <a:lnTo>
                    <a:pt x="2622" y="3303"/>
                  </a:lnTo>
                  <a:lnTo>
                    <a:pt x="2622" y="3011"/>
                  </a:lnTo>
                  <a:lnTo>
                    <a:pt x="2622" y="3011"/>
                  </a:lnTo>
                  <a:lnTo>
                    <a:pt x="2622" y="2526"/>
                  </a:lnTo>
                  <a:lnTo>
                    <a:pt x="2817" y="2040"/>
                  </a:lnTo>
                  <a:lnTo>
                    <a:pt x="2817" y="2040"/>
                  </a:lnTo>
                  <a:lnTo>
                    <a:pt x="2817" y="1846"/>
                  </a:lnTo>
                  <a:lnTo>
                    <a:pt x="2720" y="1749"/>
                  </a:lnTo>
                  <a:lnTo>
                    <a:pt x="2720" y="1749"/>
                  </a:lnTo>
                  <a:lnTo>
                    <a:pt x="2525" y="1749"/>
                  </a:lnTo>
                  <a:lnTo>
                    <a:pt x="2428" y="1846"/>
                  </a:lnTo>
                  <a:lnTo>
                    <a:pt x="2428" y="1846"/>
                  </a:lnTo>
                  <a:lnTo>
                    <a:pt x="2234" y="2428"/>
                  </a:lnTo>
                  <a:lnTo>
                    <a:pt x="2234" y="3011"/>
                  </a:lnTo>
                  <a:lnTo>
                    <a:pt x="2234" y="3011"/>
                  </a:lnTo>
                  <a:lnTo>
                    <a:pt x="2234" y="5828"/>
                  </a:lnTo>
                  <a:lnTo>
                    <a:pt x="2234" y="5828"/>
                  </a:lnTo>
                  <a:lnTo>
                    <a:pt x="2234" y="6411"/>
                  </a:lnTo>
                  <a:lnTo>
                    <a:pt x="2428" y="6993"/>
                  </a:lnTo>
                  <a:lnTo>
                    <a:pt x="2622" y="7479"/>
                  </a:lnTo>
                  <a:lnTo>
                    <a:pt x="2914" y="7965"/>
                  </a:lnTo>
                  <a:lnTo>
                    <a:pt x="2525" y="8062"/>
                  </a:lnTo>
                  <a:lnTo>
                    <a:pt x="2525" y="8062"/>
                  </a:lnTo>
                  <a:lnTo>
                    <a:pt x="2331" y="8159"/>
                  </a:lnTo>
                  <a:lnTo>
                    <a:pt x="2234" y="8353"/>
                  </a:lnTo>
                  <a:lnTo>
                    <a:pt x="2234" y="8353"/>
                  </a:lnTo>
                  <a:lnTo>
                    <a:pt x="1748" y="8353"/>
                  </a:lnTo>
                  <a:lnTo>
                    <a:pt x="1748" y="8353"/>
                  </a:lnTo>
                  <a:lnTo>
                    <a:pt x="1457" y="8548"/>
                  </a:lnTo>
                  <a:lnTo>
                    <a:pt x="1068" y="8742"/>
                  </a:lnTo>
                  <a:lnTo>
                    <a:pt x="777" y="9033"/>
                  </a:lnTo>
                  <a:lnTo>
                    <a:pt x="486" y="9325"/>
                  </a:lnTo>
                  <a:lnTo>
                    <a:pt x="291" y="9616"/>
                  </a:lnTo>
                  <a:lnTo>
                    <a:pt x="97" y="10004"/>
                  </a:lnTo>
                  <a:lnTo>
                    <a:pt x="0" y="10393"/>
                  </a:lnTo>
                  <a:lnTo>
                    <a:pt x="0" y="10781"/>
                  </a:lnTo>
                  <a:lnTo>
                    <a:pt x="0" y="13113"/>
                  </a:lnTo>
                  <a:lnTo>
                    <a:pt x="0" y="13113"/>
                  </a:lnTo>
                  <a:lnTo>
                    <a:pt x="97" y="13404"/>
                  </a:lnTo>
                  <a:lnTo>
                    <a:pt x="194" y="13598"/>
                  </a:lnTo>
                  <a:lnTo>
                    <a:pt x="389" y="13792"/>
                  </a:lnTo>
                  <a:lnTo>
                    <a:pt x="680" y="13792"/>
                  </a:lnTo>
                  <a:lnTo>
                    <a:pt x="10490" y="13792"/>
                  </a:lnTo>
                  <a:lnTo>
                    <a:pt x="10490" y="13792"/>
                  </a:lnTo>
                  <a:lnTo>
                    <a:pt x="10781" y="13792"/>
                  </a:lnTo>
                  <a:lnTo>
                    <a:pt x="10975" y="13598"/>
                  </a:lnTo>
                  <a:lnTo>
                    <a:pt x="11170" y="13404"/>
                  </a:lnTo>
                  <a:lnTo>
                    <a:pt x="11170" y="13113"/>
                  </a:lnTo>
                  <a:lnTo>
                    <a:pt x="11170" y="10781"/>
                  </a:lnTo>
                  <a:lnTo>
                    <a:pt x="11170" y="10781"/>
                  </a:lnTo>
                  <a:lnTo>
                    <a:pt x="11170" y="10393"/>
                  </a:lnTo>
                  <a:lnTo>
                    <a:pt x="11073" y="10004"/>
                  </a:lnTo>
                  <a:lnTo>
                    <a:pt x="10878" y="9616"/>
                  </a:lnTo>
                  <a:lnTo>
                    <a:pt x="10684" y="9325"/>
                  </a:lnTo>
                  <a:lnTo>
                    <a:pt x="10393" y="9033"/>
                  </a:lnTo>
                  <a:lnTo>
                    <a:pt x="10101" y="8742"/>
                  </a:lnTo>
                  <a:lnTo>
                    <a:pt x="9810" y="8548"/>
                  </a:lnTo>
                  <a:lnTo>
                    <a:pt x="9421" y="8353"/>
                  </a:lnTo>
                  <a:lnTo>
                    <a:pt x="9421" y="835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7"/>
            <p:cNvSpPr/>
            <p:nvPr/>
          </p:nvSpPr>
          <p:spPr>
            <a:xfrm>
              <a:off x="4140226" y="3164785"/>
              <a:ext cx="109912" cy="78508"/>
            </a:xfrm>
            <a:custGeom>
              <a:avLst/>
              <a:gdLst/>
              <a:ahLst/>
              <a:cxnLst/>
              <a:rect l="l" t="t" r="r" b="b"/>
              <a:pathLst>
                <a:path w="4081" h="2915" fill="none" extrusionOk="0">
                  <a:moveTo>
                    <a:pt x="1" y="681"/>
                  </a:move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389" y="98"/>
                  </a:lnTo>
                  <a:lnTo>
                    <a:pt x="681" y="1"/>
                  </a:lnTo>
                  <a:lnTo>
                    <a:pt x="681" y="1"/>
                  </a:lnTo>
                  <a:lnTo>
                    <a:pt x="681" y="1"/>
                  </a:lnTo>
                  <a:lnTo>
                    <a:pt x="1555" y="1"/>
                  </a:lnTo>
                  <a:lnTo>
                    <a:pt x="1555" y="1"/>
                  </a:lnTo>
                  <a:lnTo>
                    <a:pt x="2041" y="98"/>
                  </a:lnTo>
                  <a:lnTo>
                    <a:pt x="2526" y="195"/>
                  </a:lnTo>
                  <a:lnTo>
                    <a:pt x="3012" y="486"/>
                  </a:lnTo>
                  <a:lnTo>
                    <a:pt x="3400" y="778"/>
                  </a:lnTo>
                  <a:lnTo>
                    <a:pt x="3692" y="1166"/>
                  </a:lnTo>
                  <a:lnTo>
                    <a:pt x="3886" y="1555"/>
                  </a:lnTo>
                  <a:lnTo>
                    <a:pt x="4080" y="2040"/>
                  </a:lnTo>
                  <a:lnTo>
                    <a:pt x="4080" y="2623"/>
                  </a:lnTo>
                  <a:lnTo>
                    <a:pt x="4080" y="2915"/>
                  </a:lnTo>
                  <a:lnTo>
                    <a:pt x="2235" y="2915"/>
                  </a:lnTo>
                  <a:lnTo>
                    <a:pt x="2235" y="2915"/>
                  </a:lnTo>
                  <a:lnTo>
                    <a:pt x="1749" y="2818"/>
                  </a:lnTo>
                  <a:lnTo>
                    <a:pt x="1361" y="2720"/>
                  </a:lnTo>
                  <a:lnTo>
                    <a:pt x="972" y="2526"/>
                  </a:lnTo>
                  <a:lnTo>
                    <a:pt x="681" y="2235"/>
                  </a:lnTo>
                  <a:lnTo>
                    <a:pt x="389" y="1943"/>
                  </a:lnTo>
                  <a:lnTo>
                    <a:pt x="195" y="1555"/>
                  </a:lnTo>
                  <a:lnTo>
                    <a:pt x="98" y="1166"/>
                  </a:lnTo>
                  <a:lnTo>
                    <a:pt x="1" y="681"/>
                  </a:lnTo>
                  <a:lnTo>
                    <a:pt x="1" y="68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7"/>
            <p:cNvSpPr/>
            <p:nvPr/>
          </p:nvSpPr>
          <p:spPr>
            <a:xfrm>
              <a:off x="4142865" y="3345287"/>
              <a:ext cx="54942" cy="57582"/>
            </a:xfrm>
            <a:custGeom>
              <a:avLst/>
              <a:gdLst/>
              <a:ahLst/>
              <a:cxnLst/>
              <a:rect l="l" t="t" r="r" b="b"/>
              <a:pathLst>
                <a:path w="2040" h="2138" fill="none" extrusionOk="0">
                  <a:moveTo>
                    <a:pt x="2040" y="1166"/>
                  </a:moveTo>
                  <a:lnTo>
                    <a:pt x="971" y="2137"/>
                  </a:lnTo>
                  <a:lnTo>
                    <a:pt x="0" y="1166"/>
                  </a:lnTo>
                  <a:lnTo>
                    <a:pt x="0" y="1166"/>
                  </a:lnTo>
                  <a:lnTo>
                    <a:pt x="97" y="972"/>
                  </a:lnTo>
                  <a:lnTo>
                    <a:pt x="97" y="680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583" y="195"/>
                  </a:lnTo>
                  <a:lnTo>
                    <a:pt x="971" y="292"/>
                  </a:lnTo>
                  <a:lnTo>
                    <a:pt x="971" y="292"/>
                  </a:lnTo>
                  <a:lnTo>
                    <a:pt x="971" y="292"/>
                  </a:lnTo>
                  <a:lnTo>
                    <a:pt x="971" y="292"/>
                  </a:lnTo>
                  <a:lnTo>
                    <a:pt x="971" y="292"/>
                  </a:lnTo>
                  <a:lnTo>
                    <a:pt x="971" y="292"/>
                  </a:lnTo>
                  <a:lnTo>
                    <a:pt x="1457" y="195"/>
                  </a:lnTo>
                  <a:lnTo>
                    <a:pt x="1943" y="1"/>
                  </a:lnTo>
                  <a:lnTo>
                    <a:pt x="1943" y="680"/>
                  </a:lnTo>
                  <a:lnTo>
                    <a:pt x="1943" y="680"/>
                  </a:lnTo>
                  <a:lnTo>
                    <a:pt x="1943" y="972"/>
                  </a:lnTo>
                  <a:lnTo>
                    <a:pt x="2040" y="1166"/>
                  </a:lnTo>
                  <a:lnTo>
                    <a:pt x="2040" y="116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7"/>
            <p:cNvSpPr/>
            <p:nvPr/>
          </p:nvSpPr>
          <p:spPr>
            <a:xfrm>
              <a:off x="4182079" y="3381915"/>
              <a:ext cx="39268" cy="28791"/>
            </a:xfrm>
            <a:custGeom>
              <a:avLst/>
              <a:gdLst/>
              <a:ahLst/>
              <a:cxnLst/>
              <a:rect l="l" t="t" r="r" b="b"/>
              <a:pathLst>
                <a:path w="1458" h="1069" fill="none" extrusionOk="0">
                  <a:moveTo>
                    <a:pt x="972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069" y="0"/>
                  </a:lnTo>
                  <a:lnTo>
                    <a:pt x="1458" y="0"/>
                  </a:lnTo>
                  <a:lnTo>
                    <a:pt x="972" y="680"/>
                  </a:lnTo>
                  <a:lnTo>
                    <a:pt x="972" y="680"/>
                  </a:lnTo>
                  <a:lnTo>
                    <a:pt x="875" y="875"/>
                  </a:lnTo>
                  <a:lnTo>
                    <a:pt x="681" y="972"/>
                  </a:lnTo>
                  <a:lnTo>
                    <a:pt x="487" y="1069"/>
                  </a:lnTo>
                  <a:lnTo>
                    <a:pt x="292" y="972"/>
                  </a:lnTo>
                  <a:lnTo>
                    <a:pt x="1" y="972"/>
                  </a:lnTo>
                  <a:lnTo>
                    <a:pt x="97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7"/>
            <p:cNvSpPr/>
            <p:nvPr/>
          </p:nvSpPr>
          <p:spPr>
            <a:xfrm>
              <a:off x="4119299" y="3381915"/>
              <a:ext cx="39268" cy="28791"/>
            </a:xfrm>
            <a:custGeom>
              <a:avLst/>
              <a:gdLst/>
              <a:ahLst/>
              <a:cxnLst/>
              <a:rect l="l" t="t" r="r" b="b"/>
              <a:pathLst>
                <a:path w="1458" h="1069" fill="none" extrusionOk="0">
                  <a:moveTo>
                    <a:pt x="1458" y="972"/>
                  </a:moveTo>
                  <a:lnTo>
                    <a:pt x="1264" y="972"/>
                  </a:lnTo>
                  <a:lnTo>
                    <a:pt x="1264" y="972"/>
                  </a:lnTo>
                  <a:lnTo>
                    <a:pt x="972" y="1069"/>
                  </a:lnTo>
                  <a:lnTo>
                    <a:pt x="778" y="972"/>
                  </a:lnTo>
                  <a:lnTo>
                    <a:pt x="584" y="875"/>
                  </a:lnTo>
                  <a:lnTo>
                    <a:pt x="487" y="680"/>
                  </a:lnTo>
                  <a:lnTo>
                    <a:pt x="1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1458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7"/>
            <p:cNvSpPr/>
            <p:nvPr/>
          </p:nvSpPr>
          <p:spPr>
            <a:xfrm>
              <a:off x="4116687" y="3397616"/>
              <a:ext cx="107272" cy="41880"/>
            </a:xfrm>
            <a:custGeom>
              <a:avLst/>
              <a:gdLst/>
              <a:ahLst/>
              <a:cxnLst/>
              <a:rect l="l" t="t" r="r" b="b"/>
              <a:pathLst>
                <a:path w="3983" h="1555" fill="none" extrusionOk="0">
                  <a:moveTo>
                    <a:pt x="195" y="292"/>
                  </a:moveTo>
                  <a:lnTo>
                    <a:pt x="195" y="292"/>
                  </a:lnTo>
                  <a:lnTo>
                    <a:pt x="486" y="583"/>
                  </a:lnTo>
                  <a:lnTo>
                    <a:pt x="778" y="777"/>
                  </a:lnTo>
                  <a:lnTo>
                    <a:pt x="1069" y="874"/>
                  </a:lnTo>
                  <a:lnTo>
                    <a:pt x="1458" y="777"/>
                  </a:lnTo>
                  <a:lnTo>
                    <a:pt x="2040" y="680"/>
                  </a:lnTo>
                  <a:lnTo>
                    <a:pt x="2623" y="777"/>
                  </a:lnTo>
                  <a:lnTo>
                    <a:pt x="2623" y="777"/>
                  </a:lnTo>
                  <a:lnTo>
                    <a:pt x="2915" y="874"/>
                  </a:lnTo>
                  <a:lnTo>
                    <a:pt x="3206" y="777"/>
                  </a:lnTo>
                  <a:lnTo>
                    <a:pt x="3497" y="583"/>
                  </a:lnTo>
                  <a:lnTo>
                    <a:pt x="3789" y="292"/>
                  </a:lnTo>
                  <a:lnTo>
                    <a:pt x="3983" y="0"/>
                  </a:lnTo>
                  <a:lnTo>
                    <a:pt x="3983" y="1554"/>
                  </a:lnTo>
                  <a:lnTo>
                    <a:pt x="1" y="1554"/>
                  </a:lnTo>
                  <a:lnTo>
                    <a:pt x="1" y="0"/>
                  </a:lnTo>
                  <a:lnTo>
                    <a:pt x="195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7"/>
            <p:cNvSpPr/>
            <p:nvPr/>
          </p:nvSpPr>
          <p:spPr>
            <a:xfrm>
              <a:off x="4205645" y="3290344"/>
              <a:ext cx="44492" cy="81121"/>
            </a:xfrm>
            <a:custGeom>
              <a:avLst/>
              <a:gdLst/>
              <a:ahLst/>
              <a:cxnLst/>
              <a:rect l="l" t="t" r="r" b="b"/>
              <a:pathLst>
                <a:path w="1652" h="3012" fill="none" extrusionOk="0">
                  <a:moveTo>
                    <a:pt x="291" y="3012"/>
                  </a:moveTo>
                  <a:lnTo>
                    <a:pt x="291" y="3012"/>
                  </a:lnTo>
                  <a:lnTo>
                    <a:pt x="97" y="3012"/>
                  </a:lnTo>
                  <a:lnTo>
                    <a:pt x="97" y="3012"/>
                  </a:lnTo>
                  <a:lnTo>
                    <a:pt x="0" y="2818"/>
                  </a:lnTo>
                  <a:lnTo>
                    <a:pt x="0" y="1846"/>
                  </a:lnTo>
                  <a:lnTo>
                    <a:pt x="0" y="1846"/>
                  </a:lnTo>
                  <a:lnTo>
                    <a:pt x="291" y="1652"/>
                  </a:lnTo>
                  <a:lnTo>
                    <a:pt x="291" y="1652"/>
                  </a:lnTo>
                  <a:lnTo>
                    <a:pt x="680" y="1264"/>
                  </a:lnTo>
                  <a:lnTo>
                    <a:pt x="874" y="875"/>
                  </a:lnTo>
                  <a:lnTo>
                    <a:pt x="1166" y="487"/>
                  </a:lnTo>
                  <a:lnTo>
                    <a:pt x="1263" y="98"/>
                  </a:lnTo>
                  <a:lnTo>
                    <a:pt x="1457" y="98"/>
                  </a:lnTo>
                  <a:lnTo>
                    <a:pt x="1457" y="98"/>
                  </a:lnTo>
                  <a:lnTo>
                    <a:pt x="1651" y="1"/>
                  </a:lnTo>
                  <a:lnTo>
                    <a:pt x="1651" y="3012"/>
                  </a:lnTo>
                  <a:lnTo>
                    <a:pt x="1166" y="2915"/>
                  </a:lnTo>
                  <a:lnTo>
                    <a:pt x="1166" y="2915"/>
                  </a:lnTo>
                  <a:lnTo>
                    <a:pt x="971" y="2915"/>
                  </a:lnTo>
                  <a:lnTo>
                    <a:pt x="874" y="3012"/>
                  </a:lnTo>
                  <a:lnTo>
                    <a:pt x="874" y="3012"/>
                  </a:lnTo>
                  <a:lnTo>
                    <a:pt x="777" y="3012"/>
                  </a:lnTo>
                  <a:lnTo>
                    <a:pt x="291" y="301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7"/>
            <p:cNvSpPr/>
            <p:nvPr/>
          </p:nvSpPr>
          <p:spPr>
            <a:xfrm>
              <a:off x="4239634" y="3253743"/>
              <a:ext cx="10504" cy="26178"/>
            </a:xfrm>
            <a:custGeom>
              <a:avLst/>
              <a:gdLst/>
              <a:ahLst/>
              <a:cxnLst/>
              <a:rect l="l" t="t" r="r" b="b"/>
              <a:pathLst>
                <a:path w="390" h="972" fill="none" extrusionOk="0">
                  <a:moveTo>
                    <a:pt x="195" y="971"/>
                  </a:moveTo>
                  <a:lnTo>
                    <a:pt x="1" y="971"/>
                  </a:lnTo>
                  <a:lnTo>
                    <a:pt x="1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389" y="97"/>
                  </a:lnTo>
                  <a:lnTo>
                    <a:pt x="389" y="194"/>
                  </a:lnTo>
                  <a:lnTo>
                    <a:pt x="389" y="777"/>
                  </a:lnTo>
                  <a:lnTo>
                    <a:pt x="389" y="777"/>
                  </a:lnTo>
                  <a:lnTo>
                    <a:pt x="389" y="874"/>
                  </a:lnTo>
                  <a:lnTo>
                    <a:pt x="195" y="971"/>
                  </a:lnTo>
                  <a:lnTo>
                    <a:pt x="195" y="97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7"/>
            <p:cNvSpPr/>
            <p:nvPr/>
          </p:nvSpPr>
          <p:spPr>
            <a:xfrm>
              <a:off x="4111462" y="3224952"/>
              <a:ext cx="117749" cy="117749"/>
            </a:xfrm>
            <a:custGeom>
              <a:avLst/>
              <a:gdLst/>
              <a:ahLst/>
              <a:cxnLst/>
              <a:rect l="l" t="t" r="r" b="b"/>
              <a:pathLst>
                <a:path w="4372" h="4372" fill="none" extrusionOk="0">
                  <a:moveTo>
                    <a:pt x="195" y="584"/>
                  </a:moveTo>
                  <a:lnTo>
                    <a:pt x="195" y="584"/>
                  </a:lnTo>
                  <a:lnTo>
                    <a:pt x="583" y="584"/>
                  </a:lnTo>
                  <a:lnTo>
                    <a:pt x="778" y="486"/>
                  </a:lnTo>
                  <a:lnTo>
                    <a:pt x="1069" y="292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1555" y="486"/>
                  </a:lnTo>
                  <a:lnTo>
                    <a:pt x="2040" y="778"/>
                  </a:lnTo>
                  <a:lnTo>
                    <a:pt x="2623" y="972"/>
                  </a:lnTo>
                  <a:lnTo>
                    <a:pt x="3303" y="1069"/>
                  </a:lnTo>
                  <a:lnTo>
                    <a:pt x="4371" y="1069"/>
                  </a:lnTo>
                  <a:lnTo>
                    <a:pt x="4371" y="2138"/>
                  </a:lnTo>
                  <a:lnTo>
                    <a:pt x="4371" y="2138"/>
                  </a:lnTo>
                  <a:lnTo>
                    <a:pt x="4274" y="2720"/>
                  </a:lnTo>
                  <a:lnTo>
                    <a:pt x="3983" y="3206"/>
                  </a:lnTo>
                  <a:lnTo>
                    <a:pt x="3594" y="3692"/>
                  </a:lnTo>
                  <a:lnTo>
                    <a:pt x="3206" y="3983"/>
                  </a:lnTo>
                  <a:lnTo>
                    <a:pt x="3206" y="3983"/>
                  </a:lnTo>
                  <a:lnTo>
                    <a:pt x="2817" y="4177"/>
                  </a:lnTo>
                  <a:lnTo>
                    <a:pt x="2526" y="4274"/>
                  </a:lnTo>
                  <a:lnTo>
                    <a:pt x="2137" y="4371"/>
                  </a:lnTo>
                  <a:lnTo>
                    <a:pt x="2137" y="4371"/>
                  </a:lnTo>
                  <a:lnTo>
                    <a:pt x="1846" y="4371"/>
                  </a:lnTo>
                  <a:lnTo>
                    <a:pt x="1555" y="4177"/>
                  </a:lnTo>
                  <a:lnTo>
                    <a:pt x="1166" y="3983"/>
                  </a:lnTo>
                  <a:lnTo>
                    <a:pt x="1166" y="3983"/>
                  </a:lnTo>
                  <a:lnTo>
                    <a:pt x="680" y="3692"/>
                  </a:lnTo>
                  <a:lnTo>
                    <a:pt x="389" y="3206"/>
                  </a:lnTo>
                  <a:lnTo>
                    <a:pt x="98" y="2720"/>
                  </a:lnTo>
                  <a:lnTo>
                    <a:pt x="1" y="2138"/>
                  </a:lnTo>
                  <a:lnTo>
                    <a:pt x="1" y="2138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98" y="681"/>
                  </a:lnTo>
                  <a:lnTo>
                    <a:pt x="195" y="584"/>
                  </a:lnTo>
                  <a:lnTo>
                    <a:pt x="195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7"/>
            <p:cNvSpPr/>
            <p:nvPr/>
          </p:nvSpPr>
          <p:spPr>
            <a:xfrm>
              <a:off x="4087923" y="3253743"/>
              <a:ext cx="13089" cy="26178"/>
            </a:xfrm>
            <a:custGeom>
              <a:avLst/>
              <a:gdLst/>
              <a:ahLst/>
              <a:cxnLst/>
              <a:rect l="l" t="t" r="r" b="b"/>
              <a:pathLst>
                <a:path w="486" h="972" fill="none" extrusionOk="0">
                  <a:moveTo>
                    <a:pt x="0" y="194"/>
                  </a:moveTo>
                  <a:lnTo>
                    <a:pt x="0" y="194"/>
                  </a:lnTo>
                  <a:lnTo>
                    <a:pt x="97" y="97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486" y="971"/>
                  </a:lnTo>
                  <a:lnTo>
                    <a:pt x="292" y="971"/>
                  </a:lnTo>
                  <a:lnTo>
                    <a:pt x="292" y="971"/>
                  </a:lnTo>
                  <a:lnTo>
                    <a:pt x="97" y="971"/>
                  </a:lnTo>
                  <a:lnTo>
                    <a:pt x="0" y="777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7"/>
            <p:cNvSpPr/>
            <p:nvPr/>
          </p:nvSpPr>
          <p:spPr>
            <a:xfrm>
              <a:off x="4090535" y="3290344"/>
              <a:ext cx="44492" cy="81121"/>
            </a:xfrm>
            <a:custGeom>
              <a:avLst/>
              <a:gdLst/>
              <a:ahLst/>
              <a:cxnLst/>
              <a:rect l="l" t="t" r="r" b="b"/>
              <a:pathLst>
                <a:path w="1652" h="3012" fill="none" extrusionOk="0">
                  <a:moveTo>
                    <a:pt x="0" y="778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95" y="98"/>
                  </a:lnTo>
                  <a:lnTo>
                    <a:pt x="389" y="98"/>
                  </a:lnTo>
                  <a:lnTo>
                    <a:pt x="389" y="98"/>
                  </a:lnTo>
                  <a:lnTo>
                    <a:pt x="583" y="487"/>
                  </a:lnTo>
                  <a:lnTo>
                    <a:pt x="778" y="875"/>
                  </a:lnTo>
                  <a:lnTo>
                    <a:pt x="1069" y="1264"/>
                  </a:lnTo>
                  <a:lnTo>
                    <a:pt x="1360" y="1652"/>
                  </a:lnTo>
                  <a:lnTo>
                    <a:pt x="1360" y="1652"/>
                  </a:lnTo>
                  <a:lnTo>
                    <a:pt x="1652" y="1846"/>
                  </a:lnTo>
                  <a:lnTo>
                    <a:pt x="1652" y="2818"/>
                  </a:lnTo>
                  <a:lnTo>
                    <a:pt x="1652" y="2818"/>
                  </a:lnTo>
                  <a:lnTo>
                    <a:pt x="1555" y="3012"/>
                  </a:lnTo>
                  <a:lnTo>
                    <a:pt x="1555" y="3012"/>
                  </a:lnTo>
                  <a:lnTo>
                    <a:pt x="1360" y="3012"/>
                  </a:lnTo>
                  <a:lnTo>
                    <a:pt x="972" y="3012"/>
                  </a:lnTo>
                  <a:lnTo>
                    <a:pt x="972" y="3012"/>
                  </a:lnTo>
                  <a:lnTo>
                    <a:pt x="583" y="2526"/>
                  </a:lnTo>
                  <a:lnTo>
                    <a:pt x="292" y="2041"/>
                  </a:lnTo>
                  <a:lnTo>
                    <a:pt x="98" y="1458"/>
                  </a:lnTo>
                  <a:lnTo>
                    <a:pt x="0" y="778"/>
                  </a:lnTo>
                  <a:lnTo>
                    <a:pt x="0" y="77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7"/>
            <p:cNvSpPr/>
            <p:nvPr/>
          </p:nvSpPr>
          <p:spPr>
            <a:xfrm>
              <a:off x="4090535" y="3379302"/>
              <a:ext cx="13116" cy="60194"/>
            </a:xfrm>
            <a:custGeom>
              <a:avLst/>
              <a:gdLst/>
              <a:ahLst/>
              <a:cxnLst/>
              <a:rect l="l" t="t" r="r" b="b"/>
              <a:pathLst>
                <a:path w="487" h="2235" fill="none" extrusionOk="0">
                  <a:moveTo>
                    <a:pt x="0" y="97"/>
                  </a:moveTo>
                  <a:lnTo>
                    <a:pt x="486" y="0"/>
                  </a:lnTo>
                  <a:lnTo>
                    <a:pt x="486" y="2234"/>
                  </a:lnTo>
                  <a:lnTo>
                    <a:pt x="98" y="2234"/>
                  </a:lnTo>
                  <a:lnTo>
                    <a:pt x="98" y="2234"/>
                  </a:lnTo>
                  <a:lnTo>
                    <a:pt x="0" y="2234"/>
                  </a:lnTo>
                  <a:lnTo>
                    <a:pt x="0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7"/>
            <p:cNvSpPr/>
            <p:nvPr/>
          </p:nvSpPr>
          <p:spPr>
            <a:xfrm>
              <a:off x="4030368" y="3389752"/>
              <a:ext cx="49717" cy="125586"/>
            </a:xfrm>
            <a:custGeom>
              <a:avLst/>
              <a:gdLst/>
              <a:ahLst/>
              <a:cxnLst/>
              <a:rect l="l" t="t" r="r" b="b"/>
              <a:pathLst>
                <a:path w="1846" h="4663" fill="none" extrusionOk="0">
                  <a:moveTo>
                    <a:pt x="1166" y="3886"/>
                  </a:moveTo>
                  <a:lnTo>
                    <a:pt x="1166" y="4663"/>
                  </a:lnTo>
                  <a:lnTo>
                    <a:pt x="292" y="4663"/>
                  </a:lnTo>
                  <a:lnTo>
                    <a:pt x="292" y="4663"/>
                  </a:lnTo>
                  <a:lnTo>
                    <a:pt x="98" y="4566"/>
                  </a:lnTo>
                  <a:lnTo>
                    <a:pt x="1" y="4372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98" y="1361"/>
                  </a:lnTo>
                  <a:lnTo>
                    <a:pt x="389" y="778"/>
                  </a:lnTo>
                  <a:lnTo>
                    <a:pt x="875" y="389"/>
                  </a:lnTo>
                  <a:lnTo>
                    <a:pt x="1457" y="98"/>
                  </a:lnTo>
                  <a:lnTo>
                    <a:pt x="1846" y="1"/>
                  </a:lnTo>
                  <a:lnTo>
                    <a:pt x="1846" y="2235"/>
                  </a:lnTo>
                  <a:lnTo>
                    <a:pt x="1846" y="2235"/>
                  </a:lnTo>
                  <a:lnTo>
                    <a:pt x="1749" y="2332"/>
                  </a:lnTo>
                  <a:lnTo>
                    <a:pt x="1749" y="2332"/>
                  </a:lnTo>
                  <a:lnTo>
                    <a:pt x="1652" y="2623"/>
                  </a:lnTo>
                  <a:lnTo>
                    <a:pt x="1555" y="2817"/>
                  </a:lnTo>
                  <a:lnTo>
                    <a:pt x="1555" y="2817"/>
                  </a:lnTo>
                  <a:lnTo>
                    <a:pt x="1263" y="3303"/>
                  </a:lnTo>
                  <a:lnTo>
                    <a:pt x="1166" y="3886"/>
                  </a:lnTo>
                  <a:lnTo>
                    <a:pt x="1166" y="38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7"/>
            <p:cNvSpPr/>
            <p:nvPr/>
          </p:nvSpPr>
          <p:spPr>
            <a:xfrm>
              <a:off x="4072221" y="3449919"/>
              <a:ext cx="196230" cy="65419"/>
            </a:xfrm>
            <a:custGeom>
              <a:avLst/>
              <a:gdLst/>
              <a:ahLst/>
              <a:cxnLst/>
              <a:rect l="l" t="t" r="r" b="b"/>
              <a:pathLst>
                <a:path w="7286" h="2429" fill="none" extrusionOk="0">
                  <a:moveTo>
                    <a:pt x="7285" y="2429"/>
                  </a:moveTo>
                  <a:lnTo>
                    <a:pt x="1" y="2429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98" y="1263"/>
                  </a:lnTo>
                  <a:lnTo>
                    <a:pt x="292" y="875"/>
                  </a:lnTo>
                  <a:lnTo>
                    <a:pt x="292" y="875"/>
                  </a:lnTo>
                  <a:lnTo>
                    <a:pt x="486" y="583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680" y="98"/>
                  </a:lnTo>
                  <a:lnTo>
                    <a:pt x="778" y="1"/>
                  </a:lnTo>
                  <a:lnTo>
                    <a:pt x="6508" y="1"/>
                  </a:lnTo>
                  <a:lnTo>
                    <a:pt x="6508" y="1"/>
                  </a:lnTo>
                  <a:lnTo>
                    <a:pt x="6605" y="98"/>
                  </a:lnTo>
                  <a:lnTo>
                    <a:pt x="6605" y="195"/>
                  </a:lnTo>
                  <a:lnTo>
                    <a:pt x="6605" y="195"/>
                  </a:lnTo>
                  <a:lnTo>
                    <a:pt x="6800" y="583"/>
                  </a:lnTo>
                  <a:lnTo>
                    <a:pt x="6994" y="875"/>
                  </a:lnTo>
                  <a:lnTo>
                    <a:pt x="6994" y="875"/>
                  </a:lnTo>
                  <a:lnTo>
                    <a:pt x="7188" y="1263"/>
                  </a:lnTo>
                  <a:lnTo>
                    <a:pt x="7285" y="1652"/>
                  </a:lnTo>
                  <a:lnTo>
                    <a:pt x="7285" y="24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7"/>
            <p:cNvSpPr/>
            <p:nvPr/>
          </p:nvSpPr>
          <p:spPr>
            <a:xfrm>
              <a:off x="4234409" y="3379302"/>
              <a:ext cx="75896" cy="136036"/>
            </a:xfrm>
            <a:custGeom>
              <a:avLst/>
              <a:gdLst/>
              <a:ahLst/>
              <a:cxnLst/>
              <a:rect l="l" t="t" r="r" b="b"/>
              <a:pathLst>
                <a:path w="2818" h="5051" fill="none" extrusionOk="0">
                  <a:moveTo>
                    <a:pt x="2817" y="4760"/>
                  </a:moveTo>
                  <a:lnTo>
                    <a:pt x="2817" y="4760"/>
                  </a:lnTo>
                  <a:lnTo>
                    <a:pt x="2720" y="4954"/>
                  </a:lnTo>
                  <a:lnTo>
                    <a:pt x="2526" y="5051"/>
                  </a:lnTo>
                  <a:lnTo>
                    <a:pt x="1652" y="5051"/>
                  </a:lnTo>
                  <a:lnTo>
                    <a:pt x="1652" y="4274"/>
                  </a:lnTo>
                  <a:lnTo>
                    <a:pt x="1652" y="4274"/>
                  </a:lnTo>
                  <a:lnTo>
                    <a:pt x="1555" y="3691"/>
                  </a:lnTo>
                  <a:lnTo>
                    <a:pt x="1263" y="3205"/>
                  </a:lnTo>
                  <a:lnTo>
                    <a:pt x="1263" y="3205"/>
                  </a:lnTo>
                  <a:lnTo>
                    <a:pt x="1166" y="3011"/>
                  </a:lnTo>
                  <a:lnTo>
                    <a:pt x="1069" y="2720"/>
                  </a:lnTo>
                  <a:lnTo>
                    <a:pt x="1069" y="2720"/>
                  </a:lnTo>
                  <a:lnTo>
                    <a:pt x="972" y="2623"/>
                  </a:lnTo>
                  <a:lnTo>
                    <a:pt x="972" y="1846"/>
                  </a:lnTo>
                  <a:lnTo>
                    <a:pt x="972" y="1846"/>
                  </a:lnTo>
                  <a:lnTo>
                    <a:pt x="972" y="1749"/>
                  </a:lnTo>
                  <a:lnTo>
                    <a:pt x="875" y="1651"/>
                  </a:lnTo>
                  <a:lnTo>
                    <a:pt x="875" y="1651"/>
                  </a:lnTo>
                  <a:lnTo>
                    <a:pt x="778" y="1651"/>
                  </a:lnTo>
                  <a:lnTo>
                    <a:pt x="680" y="1651"/>
                  </a:lnTo>
                  <a:lnTo>
                    <a:pt x="583" y="1846"/>
                  </a:lnTo>
                  <a:lnTo>
                    <a:pt x="583" y="2234"/>
                  </a:lnTo>
                  <a:lnTo>
                    <a:pt x="583" y="2234"/>
                  </a:lnTo>
                  <a:lnTo>
                    <a:pt x="486" y="2234"/>
                  </a:lnTo>
                  <a:lnTo>
                    <a:pt x="1" y="2234"/>
                  </a:lnTo>
                  <a:lnTo>
                    <a:pt x="1" y="0"/>
                  </a:lnTo>
                  <a:lnTo>
                    <a:pt x="583" y="97"/>
                  </a:lnTo>
                  <a:lnTo>
                    <a:pt x="583" y="874"/>
                  </a:lnTo>
                  <a:lnTo>
                    <a:pt x="583" y="874"/>
                  </a:lnTo>
                  <a:lnTo>
                    <a:pt x="583" y="972"/>
                  </a:lnTo>
                  <a:lnTo>
                    <a:pt x="680" y="1069"/>
                  </a:lnTo>
                  <a:lnTo>
                    <a:pt x="680" y="1069"/>
                  </a:lnTo>
                  <a:lnTo>
                    <a:pt x="778" y="1069"/>
                  </a:lnTo>
                  <a:lnTo>
                    <a:pt x="875" y="1069"/>
                  </a:lnTo>
                  <a:lnTo>
                    <a:pt x="972" y="874"/>
                  </a:lnTo>
                  <a:lnTo>
                    <a:pt x="972" y="389"/>
                  </a:lnTo>
                  <a:lnTo>
                    <a:pt x="1360" y="486"/>
                  </a:lnTo>
                  <a:lnTo>
                    <a:pt x="1360" y="486"/>
                  </a:lnTo>
                  <a:lnTo>
                    <a:pt x="1943" y="777"/>
                  </a:lnTo>
                  <a:lnTo>
                    <a:pt x="2429" y="1166"/>
                  </a:lnTo>
                  <a:lnTo>
                    <a:pt x="2720" y="1749"/>
                  </a:lnTo>
                  <a:lnTo>
                    <a:pt x="2817" y="2428"/>
                  </a:lnTo>
                  <a:lnTo>
                    <a:pt x="2817" y="47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7"/>
            <p:cNvSpPr/>
            <p:nvPr/>
          </p:nvSpPr>
          <p:spPr>
            <a:xfrm>
              <a:off x="4310278" y="350747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4" name="Google Shape;1014;p87"/>
          <p:cNvCxnSpPr>
            <a:stCxn id="927" idx="7"/>
            <a:endCxn id="926" idx="4"/>
          </p:cNvCxnSpPr>
          <p:nvPr/>
        </p:nvCxnSpPr>
        <p:spPr>
          <a:xfrm rot="-5400000">
            <a:off x="4599908" y="1779591"/>
            <a:ext cx="224100" cy="253500"/>
          </a:xfrm>
          <a:prstGeom prst="bentConnector3">
            <a:avLst>
              <a:gd name="adj1" fmla="val 75826"/>
            </a:avLst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87"/>
          <p:cNvCxnSpPr>
            <a:stCxn id="928" idx="0"/>
            <a:endCxn id="927" idx="5"/>
          </p:cNvCxnSpPr>
          <p:nvPr/>
        </p:nvCxnSpPr>
        <p:spPr>
          <a:xfrm rot="5400000" flipH="1">
            <a:off x="4599900" y="2563145"/>
            <a:ext cx="224100" cy="253500"/>
          </a:xfrm>
          <a:prstGeom prst="bentConnector3">
            <a:avLst>
              <a:gd name="adj1" fmla="val 24108"/>
            </a:avLst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87"/>
          <p:cNvCxnSpPr>
            <a:stCxn id="928" idx="4"/>
            <a:endCxn id="931" idx="7"/>
          </p:cNvCxnSpPr>
          <p:nvPr/>
        </p:nvCxnSpPr>
        <p:spPr>
          <a:xfrm rot="5400000">
            <a:off x="4600050" y="3578495"/>
            <a:ext cx="223800" cy="253500"/>
          </a:xfrm>
          <a:prstGeom prst="bentConnector3">
            <a:avLst>
              <a:gd name="adj1" fmla="val 24140"/>
            </a:avLst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00" name="Google Shape;1119;p90">
            <a:extLst>
              <a:ext uri="{FF2B5EF4-FFF2-40B4-BE49-F238E27FC236}">
                <a16:creationId xmlns:a16="http://schemas.microsoft.com/office/drawing/2014/main" id="{2E0CFB2A-C55B-B226-9E84-68BE33EB6439}"/>
              </a:ext>
            </a:extLst>
          </p:cNvPr>
          <p:cNvGrpSpPr/>
          <p:nvPr/>
        </p:nvGrpSpPr>
        <p:grpSpPr>
          <a:xfrm>
            <a:off x="4129242" y="3878600"/>
            <a:ext cx="340193" cy="468993"/>
            <a:chOff x="4846531" y="3761205"/>
            <a:chExt cx="269460" cy="371480"/>
          </a:xfrm>
        </p:grpSpPr>
        <p:sp>
          <p:nvSpPr>
            <p:cNvPr id="901" name="Google Shape;1120;p90">
              <a:extLst>
                <a:ext uri="{FF2B5EF4-FFF2-40B4-BE49-F238E27FC236}">
                  <a16:creationId xmlns:a16="http://schemas.microsoft.com/office/drawing/2014/main" id="{09173D6D-8BA7-DFB2-F228-D8478ADB7DDF}"/>
                </a:ext>
              </a:extLst>
            </p:cNvPr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121;p90">
              <a:extLst>
                <a:ext uri="{FF2B5EF4-FFF2-40B4-BE49-F238E27FC236}">
                  <a16:creationId xmlns:a16="http://schemas.microsoft.com/office/drawing/2014/main" id="{3F008177-6DE7-B96C-0B06-C88FE5351F2B}"/>
                </a:ext>
              </a:extLst>
            </p:cNvPr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0" y="97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1069" y="389"/>
                  </a:lnTo>
                  <a:lnTo>
                    <a:pt x="1069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122;p90">
              <a:extLst>
                <a:ext uri="{FF2B5EF4-FFF2-40B4-BE49-F238E27FC236}">
                  <a16:creationId xmlns:a16="http://schemas.microsoft.com/office/drawing/2014/main" id="{D9E08E0D-1F11-B695-C6DF-4576ADEA4001}"/>
                </a:ext>
              </a:extLst>
            </p:cNvPr>
            <p:cNvSpPr/>
            <p:nvPr/>
          </p:nvSpPr>
          <p:spPr>
            <a:xfrm>
              <a:off x="4969477" y="40986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123;p90">
              <a:extLst>
                <a:ext uri="{FF2B5EF4-FFF2-40B4-BE49-F238E27FC236}">
                  <a16:creationId xmlns:a16="http://schemas.microsoft.com/office/drawing/2014/main" id="{8D6AD49D-A310-3648-BF13-45E9F2F59D15}"/>
                </a:ext>
              </a:extLst>
            </p:cNvPr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124;p90">
              <a:extLst>
                <a:ext uri="{FF2B5EF4-FFF2-40B4-BE49-F238E27FC236}">
                  <a16:creationId xmlns:a16="http://schemas.microsoft.com/office/drawing/2014/main" id="{6A99FA95-D6C9-1673-44B1-2F3B88B328E1}"/>
                </a:ext>
              </a:extLst>
            </p:cNvPr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5731" y="389"/>
                  </a:lnTo>
                  <a:lnTo>
                    <a:pt x="5731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125;p90">
              <a:extLst>
                <a:ext uri="{FF2B5EF4-FFF2-40B4-BE49-F238E27FC236}">
                  <a16:creationId xmlns:a16="http://schemas.microsoft.com/office/drawing/2014/main" id="{945EFC0E-D67E-D946-6489-53E2F43267C3}"/>
                </a:ext>
              </a:extLst>
            </p:cNvPr>
            <p:cNvSpPr/>
            <p:nvPr/>
          </p:nvSpPr>
          <p:spPr>
            <a:xfrm>
              <a:off x="5055796" y="399926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126;p90">
              <a:extLst>
                <a:ext uri="{FF2B5EF4-FFF2-40B4-BE49-F238E27FC236}">
                  <a16:creationId xmlns:a16="http://schemas.microsoft.com/office/drawing/2014/main" id="{272A7708-375B-CF19-479F-4859A64729BE}"/>
                </a:ext>
              </a:extLst>
            </p:cNvPr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127;p90">
              <a:extLst>
                <a:ext uri="{FF2B5EF4-FFF2-40B4-BE49-F238E27FC236}">
                  <a16:creationId xmlns:a16="http://schemas.microsoft.com/office/drawing/2014/main" id="{AA0C47F0-39D8-15A6-B64D-117D838A9F69}"/>
                </a:ext>
              </a:extLst>
            </p:cNvPr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128;p90">
              <a:extLst>
                <a:ext uri="{FF2B5EF4-FFF2-40B4-BE49-F238E27FC236}">
                  <a16:creationId xmlns:a16="http://schemas.microsoft.com/office/drawing/2014/main" id="{5363EB9E-340C-349C-CE24-FD3A1841E05E}"/>
                </a:ext>
              </a:extLst>
            </p:cNvPr>
            <p:cNvSpPr/>
            <p:nvPr/>
          </p:nvSpPr>
          <p:spPr>
            <a:xfrm>
              <a:off x="5055796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129;p90">
              <a:extLst>
                <a:ext uri="{FF2B5EF4-FFF2-40B4-BE49-F238E27FC236}">
                  <a16:creationId xmlns:a16="http://schemas.microsoft.com/office/drawing/2014/main" id="{3E234340-92F4-4DD0-93B9-6D16F3A5D37D}"/>
                </a:ext>
              </a:extLst>
            </p:cNvPr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extrusionOk="0">
                  <a:moveTo>
                    <a:pt x="97" y="1"/>
                  </a:move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130;p90">
              <a:extLst>
                <a:ext uri="{FF2B5EF4-FFF2-40B4-BE49-F238E27FC236}">
                  <a16:creationId xmlns:a16="http://schemas.microsoft.com/office/drawing/2014/main" id="{106D1E2B-02CC-47E6-AE98-57F5F7E34447}"/>
                </a:ext>
              </a:extLst>
            </p:cNvPr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fill="none" extrusionOk="0">
                  <a:moveTo>
                    <a:pt x="2914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108" y="195"/>
                  </a:lnTo>
                  <a:lnTo>
                    <a:pt x="3011" y="1"/>
                  </a:lnTo>
                  <a:lnTo>
                    <a:pt x="2914" y="1"/>
                  </a:lnTo>
                  <a:lnTo>
                    <a:pt x="291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131;p90">
              <a:extLst>
                <a:ext uri="{FF2B5EF4-FFF2-40B4-BE49-F238E27FC236}">
                  <a16:creationId xmlns:a16="http://schemas.microsoft.com/office/drawing/2014/main" id="{6D86BA89-1BB2-1847-8E72-5B7A5199666C}"/>
                </a:ext>
              </a:extLst>
            </p:cNvPr>
            <p:cNvSpPr/>
            <p:nvPr/>
          </p:nvSpPr>
          <p:spPr>
            <a:xfrm>
              <a:off x="4979927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132;p90">
              <a:extLst>
                <a:ext uri="{FF2B5EF4-FFF2-40B4-BE49-F238E27FC236}">
                  <a16:creationId xmlns:a16="http://schemas.microsoft.com/office/drawing/2014/main" id="{DB5D4DE8-2DEA-42F9-0203-BB7DC8D78D56}"/>
                </a:ext>
              </a:extLst>
            </p:cNvPr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extrusionOk="0">
                  <a:moveTo>
                    <a:pt x="1166" y="1"/>
                  </a:move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133;p90">
              <a:extLst>
                <a:ext uri="{FF2B5EF4-FFF2-40B4-BE49-F238E27FC236}">
                  <a16:creationId xmlns:a16="http://schemas.microsoft.com/office/drawing/2014/main" id="{12372FED-0ECC-FEE4-BA9B-62E3AEE71B2A}"/>
                </a:ext>
              </a:extLst>
            </p:cNvPr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fill="none" extrusionOk="0">
                  <a:moveTo>
                    <a:pt x="9810" y="9714"/>
                  </a:move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810" y="13793"/>
                  </a:lnTo>
                  <a:lnTo>
                    <a:pt x="9810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839" y="13404"/>
                  </a:lnTo>
                  <a:lnTo>
                    <a:pt x="1166" y="13404"/>
                  </a:lnTo>
                  <a:lnTo>
                    <a:pt x="1166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810" y="971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134;p90">
              <a:extLst>
                <a:ext uri="{FF2B5EF4-FFF2-40B4-BE49-F238E27FC236}">
                  <a16:creationId xmlns:a16="http://schemas.microsoft.com/office/drawing/2014/main" id="{E2A66FB0-B27F-DE2C-741E-3B15BDF581A2}"/>
                </a:ext>
              </a:extLst>
            </p:cNvPr>
            <p:cNvSpPr/>
            <p:nvPr/>
          </p:nvSpPr>
          <p:spPr>
            <a:xfrm>
              <a:off x="5110738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135;p90">
              <a:extLst>
                <a:ext uri="{FF2B5EF4-FFF2-40B4-BE49-F238E27FC236}">
                  <a16:creationId xmlns:a16="http://schemas.microsoft.com/office/drawing/2014/main" id="{D631B1F9-C1E8-8CC9-0B92-BE012634B057}"/>
                </a:ext>
              </a:extLst>
            </p:cNvPr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extrusionOk="0">
                  <a:moveTo>
                    <a:pt x="7480" y="389"/>
                  </a:moveTo>
                  <a:lnTo>
                    <a:pt x="7577" y="486"/>
                  </a:lnTo>
                  <a:lnTo>
                    <a:pt x="7674" y="583"/>
                  </a:lnTo>
                  <a:lnTo>
                    <a:pt x="7674" y="10296"/>
                  </a:lnTo>
                  <a:lnTo>
                    <a:pt x="7577" y="10393"/>
                  </a:lnTo>
                  <a:lnTo>
                    <a:pt x="7480" y="10490"/>
                  </a:lnTo>
                  <a:lnTo>
                    <a:pt x="583" y="10490"/>
                  </a:lnTo>
                  <a:lnTo>
                    <a:pt x="389" y="10393"/>
                  </a:lnTo>
                  <a:lnTo>
                    <a:pt x="389" y="10296"/>
                  </a:lnTo>
                  <a:lnTo>
                    <a:pt x="389" y="583"/>
                  </a:lnTo>
                  <a:lnTo>
                    <a:pt x="389" y="486"/>
                  </a:lnTo>
                  <a:lnTo>
                    <a:pt x="583" y="389"/>
                  </a:lnTo>
                  <a:close/>
                  <a:moveTo>
                    <a:pt x="583" y="1"/>
                  </a:move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136;p90">
              <a:extLst>
                <a:ext uri="{FF2B5EF4-FFF2-40B4-BE49-F238E27FC236}">
                  <a16:creationId xmlns:a16="http://schemas.microsoft.com/office/drawing/2014/main" id="{388B398D-7AAF-95DD-2A34-F8939679373A}"/>
                </a:ext>
              </a:extLst>
            </p:cNvPr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fill="none" extrusionOk="0">
                  <a:moveTo>
                    <a:pt x="8062" y="10296"/>
                  </a:moveTo>
                  <a:lnTo>
                    <a:pt x="8062" y="583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10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137;p90">
              <a:extLst>
                <a:ext uri="{FF2B5EF4-FFF2-40B4-BE49-F238E27FC236}">
                  <a16:creationId xmlns:a16="http://schemas.microsoft.com/office/drawing/2014/main" id="{E47588CA-8A6A-98B1-674E-B60239FF0881}"/>
                </a:ext>
              </a:extLst>
            </p:cNvPr>
            <p:cNvSpPr/>
            <p:nvPr/>
          </p:nvSpPr>
          <p:spPr>
            <a:xfrm>
              <a:off x="4883159" y="3805698"/>
              <a:ext cx="196203" cy="272072"/>
            </a:xfrm>
            <a:custGeom>
              <a:avLst/>
              <a:gdLst/>
              <a:ahLst/>
              <a:cxnLst/>
              <a:rect l="l" t="t" r="r" b="b"/>
              <a:pathLst>
                <a:path w="7285" h="10102" fill="none" extrusionOk="0">
                  <a:moveTo>
                    <a:pt x="0" y="9907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7091" y="0"/>
                  </a:lnTo>
                  <a:lnTo>
                    <a:pt x="7091" y="0"/>
                  </a:lnTo>
                  <a:lnTo>
                    <a:pt x="7188" y="97"/>
                  </a:lnTo>
                  <a:lnTo>
                    <a:pt x="7285" y="194"/>
                  </a:lnTo>
                  <a:lnTo>
                    <a:pt x="7285" y="9907"/>
                  </a:lnTo>
                  <a:lnTo>
                    <a:pt x="7285" y="9907"/>
                  </a:lnTo>
                  <a:lnTo>
                    <a:pt x="7188" y="10004"/>
                  </a:lnTo>
                  <a:lnTo>
                    <a:pt x="7091" y="10101"/>
                  </a:lnTo>
                  <a:lnTo>
                    <a:pt x="194" y="10101"/>
                  </a:lnTo>
                  <a:lnTo>
                    <a:pt x="194" y="10101"/>
                  </a:lnTo>
                  <a:lnTo>
                    <a:pt x="0" y="10004"/>
                  </a:lnTo>
                  <a:lnTo>
                    <a:pt x="0" y="9907"/>
                  </a:lnTo>
                  <a:lnTo>
                    <a:pt x="0" y="99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138;p90">
              <a:extLst>
                <a:ext uri="{FF2B5EF4-FFF2-40B4-BE49-F238E27FC236}">
                  <a16:creationId xmlns:a16="http://schemas.microsoft.com/office/drawing/2014/main" id="{F4C45642-8023-53BE-790D-F5BB83BA57D1}"/>
                </a:ext>
              </a:extLst>
            </p:cNvPr>
            <p:cNvSpPr/>
            <p:nvPr/>
          </p:nvSpPr>
          <p:spPr>
            <a:xfrm>
              <a:off x="4883159" y="40725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139;p90">
              <a:extLst>
                <a:ext uri="{FF2B5EF4-FFF2-40B4-BE49-F238E27FC236}">
                  <a16:creationId xmlns:a16="http://schemas.microsoft.com/office/drawing/2014/main" id="{D08BB786-09E6-10B3-DFD0-63DBC1B57101}"/>
                </a:ext>
              </a:extLst>
            </p:cNvPr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extrusionOk="0">
                  <a:moveTo>
                    <a:pt x="2428" y="1651"/>
                  </a:moveTo>
                  <a:lnTo>
                    <a:pt x="2623" y="1748"/>
                  </a:lnTo>
                  <a:lnTo>
                    <a:pt x="2720" y="1943"/>
                  </a:lnTo>
                  <a:lnTo>
                    <a:pt x="2720" y="2234"/>
                  </a:lnTo>
                  <a:lnTo>
                    <a:pt x="2428" y="2331"/>
                  </a:lnTo>
                  <a:lnTo>
                    <a:pt x="2040" y="2331"/>
                  </a:lnTo>
                  <a:lnTo>
                    <a:pt x="1748" y="2040"/>
                  </a:lnTo>
                  <a:lnTo>
                    <a:pt x="1554" y="1651"/>
                  </a:lnTo>
                  <a:close/>
                  <a:moveTo>
                    <a:pt x="4371" y="2720"/>
                  </a:moveTo>
                  <a:lnTo>
                    <a:pt x="4177" y="3205"/>
                  </a:lnTo>
                  <a:lnTo>
                    <a:pt x="3885" y="3400"/>
                  </a:lnTo>
                  <a:lnTo>
                    <a:pt x="3497" y="3497"/>
                  </a:lnTo>
                  <a:lnTo>
                    <a:pt x="3205" y="3497"/>
                  </a:lnTo>
                  <a:lnTo>
                    <a:pt x="3205" y="3108"/>
                  </a:lnTo>
                  <a:lnTo>
                    <a:pt x="3400" y="2914"/>
                  </a:lnTo>
                  <a:lnTo>
                    <a:pt x="3497" y="2817"/>
                  </a:lnTo>
                  <a:lnTo>
                    <a:pt x="3691" y="2720"/>
                  </a:lnTo>
                  <a:close/>
                  <a:moveTo>
                    <a:pt x="2914" y="4759"/>
                  </a:moveTo>
                  <a:lnTo>
                    <a:pt x="3400" y="4856"/>
                  </a:lnTo>
                  <a:lnTo>
                    <a:pt x="3788" y="4954"/>
                  </a:lnTo>
                  <a:lnTo>
                    <a:pt x="4177" y="5148"/>
                  </a:lnTo>
                  <a:lnTo>
                    <a:pt x="4468" y="5439"/>
                  </a:lnTo>
                  <a:lnTo>
                    <a:pt x="1457" y="5439"/>
                  </a:lnTo>
                  <a:lnTo>
                    <a:pt x="1748" y="5148"/>
                  </a:lnTo>
                  <a:lnTo>
                    <a:pt x="2137" y="4954"/>
                  </a:lnTo>
                  <a:lnTo>
                    <a:pt x="2525" y="4856"/>
                  </a:lnTo>
                  <a:lnTo>
                    <a:pt x="2914" y="4759"/>
                  </a:lnTo>
                  <a:close/>
                  <a:moveTo>
                    <a:pt x="97" y="0"/>
                  </a:moveTo>
                  <a:lnTo>
                    <a:pt x="0" y="194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140;p90">
              <a:extLst>
                <a:ext uri="{FF2B5EF4-FFF2-40B4-BE49-F238E27FC236}">
                  <a16:creationId xmlns:a16="http://schemas.microsoft.com/office/drawing/2014/main" id="{C4D85443-B357-1006-B121-113B8BB6B2C2}"/>
                </a:ext>
              </a:extLst>
            </p:cNvPr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fill="none" extrusionOk="0">
                  <a:moveTo>
                    <a:pt x="5051" y="0"/>
                  </a:moveTo>
                  <a:lnTo>
                    <a:pt x="194" y="0"/>
                  </a:lnTo>
                  <a:lnTo>
                    <a:pt x="194" y="0"/>
                  </a:lnTo>
                  <a:lnTo>
                    <a:pt x="97" y="0"/>
                  </a:lnTo>
                  <a:lnTo>
                    <a:pt x="0" y="194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874" y="389"/>
                  </a:lnTo>
                  <a:lnTo>
                    <a:pt x="5051" y="389"/>
                  </a:lnTo>
                  <a:lnTo>
                    <a:pt x="5051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691" y="2331"/>
                  </a:lnTo>
                  <a:lnTo>
                    <a:pt x="3691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360" y="1263"/>
                  </a:lnTo>
                  <a:lnTo>
                    <a:pt x="1360" y="1263"/>
                  </a:lnTo>
                  <a:lnTo>
                    <a:pt x="1263" y="1263"/>
                  </a:lnTo>
                  <a:lnTo>
                    <a:pt x="1166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194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874" y="5828"/>
                  </a:lnTo>
                  <a:lnTo>
                    <a:pt x="5051" y="5828"/>
                  </a:lnTo>
                  <a:lnTo>
                    <a:pt x="5051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lnTo>
                    <a:pt x="505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141;p90">
              <a:extLst>
                <a:ext uri="{FF2B5EF4-FFF2-40B4-BE49-F238E27FC236}">
                  <a16:creationId xmlns:a16="http://schemas.microsoft.com/office/drawing/2014/main" id="{9253ED9E-8037-7237-2173-1FFC206E9913}"/>
                </a:ext>
              </a:extLst>
            </p:cNvPr>
            <p:cNvSpPr/>
            <p:nvPr/>
          </p:nvSpPr>
          <p:spPr>
            <a:xfrm>
              <a:off x="4987792" y="3899854"/>
              <a:ext cx="31403" cy="20953"/>
            </a:xfrm>
            <a:custGeom>
              <a:avLst/>
              <a:gdLst/>
              <a:ahLst/>
              <a:cxnLst/>
              <a:rect l="l" t="t" r="r" b="b"/>
              <a:pathLst>
                <a:path w="1166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486"/>
                  </a:lnTo>
                  <a:lnTo>
                    <a:pt x="680" y="681"/>
                  </a:lnTo>
                  <a:lnTo>
                    <a:pt x="680" y="681"/>
                  </a:lnTo>
                  <a:lnTo>
                    <a:pt x="292" y="778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142;p90">
              <a:extLst>
                <a:ext uri="{FF2B5EF4-FFF2-40B4-BE49-F238E27FC236}">
                  <a16:creationId xmlns:a16="http://schemas.microsoft.com/office/drawing/2014/main" id="{F1478C72-A95C-C9A1-CC7C-DFC6FB1518BA}"/>
                </a:ext>
              </a:extLst>
            </p:cNvPr>
            <p:cNvSpPr/>
            <p:nvPr/>
          </p:nvSpPr>
          <p:spPr>
            <a:xfrm>
              <a:off x="4943326" y="3871090"/>
              <a:ext cx="31403" cy="18341"/>
            </a:xfrm>
            <a:custGeom>
              <a:avLst/>
              <a:gdLst/>
              <a:ahLst/>
              <a:cxnLst/>
              <a:rect l="l" t="t" r="r" b="b"/>
              <a:pathLst>
                <a:path w="1166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4" y="38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874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4" y="680"/>
                  </a:lnTo>
                  <a:lnTo>
                    <a:pt x="680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143;p90">
              <a:extLst>
                <a:ext uri="{FF2B5EF4-FFF2-40B4-BE49-F238E27FC236}">
                  <a16:creationId xmlns:a16="http://schemas.microsoft.com/office/drawing/2014/main" id="{D2D1DC66-C500-44F5-A897-A100A00F41B9}"/>
                </a:ext>
              </a:extLst>
            </p:cNvPr>
            <p:cNvSpPr/>
            <p:nvPr/>
          </p:nvSpPr>
          <p:spPr>
            <a:xfrm>
              <a:off x="4940714" y="3954796"/>
              <a:ext cx="81094" cy="18341"/>
            </a:xfrm>
            <a:custGeom>
              <a:avLst/>
              <a:gdLst/>
              <a:ahLst/>
              <a:cxnLst/>
              <a:rect l="l" t="t" r="r" b="b"/>
              <a:pathLst>
                <a:path w="3011" h="681" fill="none" extrusionOk="0">
                  <a:moveTo>
                    <a:pt x="3011" y="680"/>
                  </a:moveTo>
                  <a:lnTo>
                    <a:pt x="0" y="680"/>
                  </a:lnTo>
                  <a:lnTo>
                    <a:pt x="0" y="680"/>
                  </a:lnTo>
                  <a:lnTo>
                    <a:pt x="291" y="389"/>
                  </a:lnTo>
                  <a:lnTo>
                    <a:pt x="680" y="195"/>
                  </a:lnTo>
                  <a:lnTo>
                    <a:pt x="1068" y="97"/>
                  </a:lnTo>
                  <a:lnTo>
                    <a:pt x="1457" y="0"/>
                  </a:lnTo>
                  <a:lnTo>
                    <a:pt x="1943" y="97"/>
                  </a:lnTo>
                  <a:lnTo>
                    <a:pt x="2331" y="195"/>
                  </a:lnTo>
                  <a:lnTo>
                    <a:pt x="2720" y="389"/>
                  </a:lnTo>
                  <a:lnTo>
                    <a:pt x="3011" y="680"/>
                  </a:lnTo>
                  <a:lnTo>
                    <a:pt x="3011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144;p90">
              <a:extLst>
                <a:ext uri="{FF2B5EF4-FFF2-40B4-BE49-F238E27FC236}">
                  <a16:creationId xmlns:a16="http://schemas.microsoft.com/office/drawing/2014/main" id="{544F4B28-12B8-F62D-1A22-00E195289E8E}"/>
                </a:ext>
              </a:extLst>
            </p:cNvPr>
            <p:cNvSpPr/>
            <p:nvPr/>
          </p:nvSpPr>
          <p:spPr>
            <a:xfrm>
              <a:off x="5021780" y="397311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2903;p127">
            <a:extLst>
              <a:ext uri="{FF2B5EF4-FFF2-40B4-BE49-F238E27FC236}">
                <a16:creationId xmlns:a16="http://schemas.microsoft.com/office/drawing/2014/main" id="{9CA7254F-53D7-CEC0-4B31-111409D9D913}"/>
              </a:ext>
            </a:extLst>
          </p:cNvPr>
          <p:cNvGrpSpPr/>
          <p:nvPr/>
        </p:nvGrpSpPr>
        <p:grpSpPr>
          <a:xfrm>
            <a:off x="4087177" y="2051475"/>
            <a:ext cx="436254" cy="491646"/>
            <a:chOff x="1560954" y="2547438"/>
            <a:chExt cx="329627" cy="371480"/>
          </a:xfrm>
        </p:grpSpPr>
        <p:sp>
          <p:nvSpPr>
            <p:cNvPr id="1019" name="Google Shape;2904;p127">
              <a:extLst>
                <a:ext uri="{FF2B5EF4-FFF2-40B4-BE49-F238E27FC236}">
                  <a16:creationId xmlns:a16="http://schemas.microsoft.com/office/drawing/2014/main" id="{B4B9C785-05E1-A55D-7B1D-4D75F6452E61}"/>
                </a:ext>
              </a:extLst>
            </p:cNvPr>
            <p:cNvSpPr/>
            <p:nvPr/>
          </p:nvSpPr>
          <p:spPr>
            <a:xfrm>
              <a:off x="1560954" y="2547438"/>
              <a:ext cx="329627" cy="371480"/>
            </a:xfrm>
            <a:custGeom>
              <a:avLst/>
              <a:gdLst/>
              <a:ahLst/>
              <a:cxnLst/>
              <a:rect l="l" t="t" r="r" b="b"/>
              <a:pathLst>
                <a:path w="12239" h="13793" extrusionOk="0">
                  <a:moveTo>
                    <a:pt x="5343" y="389"/>
                  </a:moveTo>
                  <a:lnTo>
                    <a:pt x="6217" y="486"/>
                  </a:lnTo>
                  <a:lnTo>
                    <a:pt x="7188" y="778"/>
                  </a:lnTo>
                  <a:lnTo>
                    <a:pt x="8063" y="1166"/>
                  </a:lnTo>
                  <a:lnTo>
                    <a:pt x="8840" y="1749"/>
                  </a:lnTo>
                  <a:lnTo>
                    <a:pt x="9422" y="2429"/>
                  </a:lnTo>
                  <a:lnTo>
                    <a:pt x="9908" y="3206"/>
                  </a:lnTo>
                  <a:lnTo>
                    <a:pt x="10199" y="4080"/>
                  </a:lnTo>
                  <a:lnTo>
                    <a:pt x="10394" y="4954"/>
                  </a:lnTo>
                  <a:lnTo>
                    <a:pt x="10491" y="5537"/>
                  </a:lnTo>
                  <a:lnTo>
                    <a:pt x="10782" y="5925"/>
                  </a:lnTo>
                  <a:lnTo>
                    <a:pt x="11753" y="7480"/>
                  </a:lnTo>
                  <a:lnTo>
                    <a:pt x="11850" y="7577"/>
                  </a:lnTo>
                  <a:lnTo>
                    <a:pt x="11656" y="7674"/>
                  </a:lnTo>
                  <a:lnTo>
                    <a:pt x="10685" y="7674"/>
                  </a:lnTo>
                  <a:lnTo>
                    <a:pt x="10588" y="7771"/>
                  </a:lnTo>
                  <a:lnTo>
                    <a:pt x="10491" y="7965"/>
                  </a:lnTo>
                  <a:lnTo>
                    <a:pt x="10491" y="8159"/>
                  </a:lnTo>
                  <a:lnTo>
                    <a:pt x="10879" y="10296"/>
                  </a:lnTo>
                  <a:lnTo>
                    <a:pt x="10879" y="10490"/>
                  </a:lnTo>
                  <a:lnTo>
                    <a:pt x="10782" y="10685"/>
                  </a:lnTo>
                  <a:lnTo>
                    <a:pt x="10588" y="10879"/>
                  </a:lnTo>
                  <a:lnTo>
                    <a:pt x="8257" y="10879"/>
                  </a:lnTo>
                  <a:lnTo>
                    <a:pt x="8063" y="10976"/>
                  </a:lnTo>
                  <a:lnTo>
                    <a:pt x="7965" y="11073"/>
                  </a:lnTo>
                  <a:lnTo>
                    <a:pt x="7868" y="11170"/>
                  </a:lnTo>
                  <a:lnTo>
                    <a:pt x="7868" y="11267"/>
                  </a:lnTo>
                  <a:lnTo>
                    <a:pt x="7868" y="11656"/>
                  </a:lnTo>
                  <a:lnTo>
                    <a:pt x="4663" y="11656"/>
                  </a:lnTo>
                  <a:lnTo>
                    <a:pt x="4469" y="11753"/>
                  </a:lnTo>
                  <a:lnTo>
                    <a:pt x="4469" y="11850"/>
                  </a:lnTo>
                  <a:lnTo>
                    <a:pt x="4469" y="12045"/>
                  </a:lnTo>
                  <a:lnTo>
                    <a:pt x="8160" y="12045"/>
                  </a:lnTo>
                  <a:lnTo>
                    <a:pt x="8354" y="12142"/>
                  </a:lnTo>
                  <a:lnTo>
                    <a:pt x="8451" y="12336"/>
                  </a:lnTo>
                  <a:lnTo>
                    <a:pt x="8451" y="13113"/>
                  </a:lnTo>
                  <a:lnTo>
                    <a:pt x="8354" y="13307"/>
                  </a:lnTo>
                  <a:lnTo>
                    <a:pt x="8160" y="13404"/>
                  </a:lnTo>
                  <a:lnTo>
                    <a:pt x="2818" y="13404"/>
                  </a:lnTo>
                  <a:lnTo>
                    <a:pt x="2623" y="13307"/>
                  </a:lnTo>
                  <a:lnTo>
                    <a:pt x="2526" y="13113"/>
                  </a:lnTo>
                  <a:lnTo>
                    <a:pt x="2526" y="12336"/>
                  </a:lnTo>
                  <a:lnTo>
                    <a:pt x="2623" y="12142"/>
                  </a:lnTo>
                  <a:lnTo>
                    <a:pt x="2720" y="12045"/>
                  </a:lnTo>
                  <a:lnTo>
                    <a:pt x="3886" y="12045"/>
                  </a:lnTo>
                  <a:lnTo>
                    <a:pt x="3886" y="11850"/>
                  </a:lnTo>
                  <a:lnTo>
                    <a:pt x="3886" y="11753"/>
                  </a:lnTo>
                  <a:lnTo>
                    <a:pt x="3789" y="11656"/>
                  </a:lnTo>
                  <a:lnTo>
                    <a:pt x="3303" y="11656"/>
                  </a:lnTo>
                  <a:lnTo>
                    <a:pt x="3109" y="10879"/>
                  </a:lnTo>
                  <a:lnTo>
                    <a:pt x="2915" y="10199"/>
                  </a:lnTo>
                  <a:lnTo>
                    <a:pt x="2526" y="9616"/>
                  </a:lnTo>
                  <a:lnTo>
                    <a:pt x="2041" y="9034"/>
                  </a:lnTo>
                  <a:lnTo>
                    <a:pt x="1361" y="8257"/>
                  </a:lnTo>
                  <a:lnTo>
                    <a:pt x="875" y="7382"/>
                  </a:lnTo>
                  <a:lnTo>
                    <a:pt x="584" y="6411"/>
                  </a:lnTo>
                  <a:lnTo>
                    <a:pt x="487" y="5440"/>
                  </a:lnTo>
                  <a:lnTo>
                    <a:pt x="584" y="4469"/>
                  </a:lnTo>
                  <a:lnTo>
                    <a:pt x="778" y="3497"/>
                  </a:lnTo>
                  <a:lnTo>
                    <a:pt x="1264" y="2623"/>
                  </a:lnTo>
                  <a:lnTo>
                    <a:pt x="1846" y="1943"/>
                  </a:lnTo>
                  <a:lnTo>
                    <a:pt x="2623" y="1263"/>
                  </a:lnTo>
                  <a:lnTo>
                    <a:pt x="3498" y="778"/>
                  </a:lnTo>
                  <a:lnTo>
                    <a:pt x="4372" y="486"/>
                  </a:lnTo>
                  <a:lnTo>
                    <a:pt x="5343" y="389"/>
                  </a:lnTo>
                  <a:close/>
                  <a:moveTo>
                    <a:pt x="5343" y="1"/>
                  </a:moveTo>
                  <a:lnTo>
                    <a:pt x="4275" y="98"/>
                  </a:lnTo>
                  <a:lnTo>
                    <a:pt x="3303" y="389"/>
                  </a:lnTo>
                  <a:lnTo>
                    <a:pt x="2429" y="875"/>
                  </a:lnTo>
                  <a:lnTo>
                    <a:pt x="1555" y="1555"/>
                  </a:lnTo>
                  <a:lnTo>
                    <a:pt x="972" y="2429"/>
                  </a:lnTo>
                  <a:lnTo>
                    <a:pt x="389" y="3303"/>
                  </a:lnTo>
                  <a:lnTo>
                    <a:pt x="98" y="4371"/>
                  </a:lnTo>
                  <a:lnTo>
                    <a:pt x="1" y="5440"/>
                  </a:lnTo>
                  <a:lnTo>
                    <a:pt x="195" y="6508"/>
                  </a:lnTo>
                  <a:lnTo>
                    <a:pt x="487" y="7577"/>
                  </a:lnTo>
                  <a:lnTo>
                    <a:pt x="972" y="8451"/>
                  </a:lnTo>
                  <a:lnTo>
                    <a:pt x="1749" y="9325"/>
                  </a:lnTo>
                  <a:lnTo>
                    <a:pt x="2138" y="9811"/>
                  </a:lnTo>
                  <a:lnTo>
                    <a:pt x="2526" y="10393"/>
                  </a:lnTo>
                  <a:lnTo>
                    <a:pt x="2720" y="10976"/>
                  </a:lnTo>
                  <a:lnTo>
                    <a:pt x="2915" y="11656"/>
                  </a:lnTo>
                  <a:lnTo>
                    <a:pt x="2526" y="11656"/>
                  </a:lnTo>
                  <a:lnTo>
                    <a:pt x="2332" y="11850"/>
                  </a:lnTo>
                  <a:lnTo>
                    <a:pt x="2138" y="12045"/>
                  </a:lnTo>
                  <a:lnTo>
                    <a:pt x="2138" y="12336"/>
                  </a:lnTo>
                  <a:lnTo>
                    <a:pt x="2138" y="13113"/>
                  </a:lnTo>
                  <a:lnTo>
                    <a:pt x="2138" y="13404"/>
                  </a:lnTo>
                  <a:lnTo>
                    <a:pt x="2332" y="13599"/>
                  </a:lnTo>
                  <a:lnTo>
                    <a:pt x="2526" y="13793"/>
                  </a:lnTo>
                  <a:lnTo>
                    <a:pt x="8354" y="13793"/>
                  </a:lnTo>
                  <a:lnTo>
                    <a:pt x="8645" y="13599"/>
                  </a:lnTo>
                  <a:lnTo>
                    <a:pt x="8742" y="13404"/>
                  </a:lnTo>
                  <a:lnTo>
                    <a:pt x="8840" y="13113"/>
                  </a:lnTo>
                  <a:lnTo>
                    <a:pt x="8840" y="12336"/>
                  </a:lnTo>
                  <a:lnTo>
                    <a:pt x="8742" y="12142"/>
                  </a:lnTo>
                  <a:lnTo>
                    <a:pt x="8645" y="11947"/>
                  </a:lnTo>
                  <a:lnTo>
                    <a:pt x="8451" y="11753"/>
                  </a:lnTo>
                  <a:lnTo>
                    <a:pt x="8257" y="11656"/>
                  </a:lnTo>
                  <a:lnTo>
                    <a:pt x="8257" y="11267"/>
                  </a:lnTo>
                  <a:lnTo>
                    <a:pt x="10296" y="11267"/>
                  </a:lnTo>
                  <a:lnTo>
                    <a:pt x="10685" y="11170"/>
                  </a:lnTo>
                  <a:lnTo>
                    <a:pt x="11073" y="10976"/>
                  </a:lnTo>
                  <a:lnTo>
                    <a:pt x="11171" y="10588"/>
                  </a:lnTo>
                  <a:lnTo>
                    <a:pt x="11268" y="10199"/>
                  </a:lnTo>
                  <a:lnTo>
                    <a:pt x="10879" y="8062"/>
                  </a:lnTo>
                  <a:lnTo>
                    <a:pt x="11753" y="8062"/>
                  </a:lnTo>
                  <a:lnTo>
                    <a:pt x="11948" y="7965"/>
                  </a:lnTo>
                  <a:lnTo>
                    <a:pt x="12142" y="7771"/>
                  </a:lnTo>
                  <a:lnTo>
                    <a:pt x="12239" y="7480"/>
                  </a:lnTo>
                  <a:lnTo>
                    <a:pt x="12142" y="7285"/>
                  </a:lnTo>
                  <a:lnTo>
                    <a:pt x="11073" y="5731"/>
                  </a:lnTo>
                  <a:lnTo>
                    <a:pt x="10879" y="5343"/>
                  </a:lnTo>
                  <a:lnTo>
                    <a:pt x="10782" y="4954"/>
                  </a:lnTo>
                  <a:lnTo>
                    <a:pt x="10588" y="3886"/>
                  </a:lnTo>
                  <a:lnTo>
                    <a:pt x="10296" y="3012"/>
                  </a:lnTo>
                  <a:lnTo>
                    <a:pt x="9714" y="2137"/>
                  </a:lnTo>
                  <a:lnTo>
                    <a:pt x="9034" y="1458"/>
                  </a:lnTo>
                  <a:lnTo>
                    <a:pt x="8257" y="778"/>
                  </a:lnTo>
                  <a:lnTo>
                    <a:pt x="7285" y="292"/>
                  </a:lnTo>
                  <a:lnTo>
                    <a:pt x="6314" y="98"/>
                  </a:lnTo>
                  <a:lnTo>
                    <a:pt x="5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905;p127">
              <a:extLst>
                <a:ext uri="{FF2B5EF4-FFF2-40B4-BE49-F238E27FC236}">
                  <a16:creationId xmlns:a16="http://schemas.microsoft.com/office/drawing/2014/main" id="{98382296-C621-BF08-8587-884EC4113CB8}"/>
                </a:ext>
              </a:extLst>
            </p:cNvPr>
            <p:cNvSpPr/>
            <p:nvPr/>
          </p:nvSpPr>
          <p:spPr>
            <a:xfrm>
              <a:off x="1560954" y="2547438"/>
              <a:ext cx="329627" cy="371480"/>
            </a:xfrm>
            <a:custGeom>
              <a:avLst/>
              <a:gdLst/>
              <a:ahLst/>
              <a:cxnLst/>
              <a:rect l="l" t="t" r="r" b="b"/>
              <a:pathLst>
                <a:path w="12239" h="13793" fill="none" extrusionOk="0">
                  <a:moveTo>
                    <a:pt x="12142" y="7285"/>
                  </a:moveTo>
                  <a:lnTo>
                    <a:pt x="11073" y="5731"/>
                  </a:lnTo>
                  <a:lnTo>
                    <a:pt x="11073" y="5731"/>
                  </a:lnTo>
                  <a:lnTo>
                    <a:pt x="10879" y="5343"/>
                  </a:lnTo>
                  <a:lnTo>
                    <a:pt x="10782" y="4954"/>
                  </a:lnTo>
                  <a:lnTo>
                    <a:pt x="10782" y="4954"/>
                  </a:lnTo>
                  <a:lnTo>
                    <a:pt x="10588" y="3886"/>
                  </a:lnTo>
                  <a:lnTo>
                    <a:pt x="10296" y="3012"/>
                  </a:lnTo>
                  <a:lnTo>
                    <a:pt x="9714" y="2137"/>
                  </a:lnTo>
                  <a:lnTo>
                    <a:pt x="9034" y="1458"/>
                  </a:lnTo>
                  <a:lnTo>
                    <a:pt x="9034" y="1458"/>
                  </a:lnTo>
                  <a:lnTo>
                    <a:pt x="8257" y="778"/>
                  </a:lnTo>
                  <a:lnTo>
                    <a:pt x="7285" y="292"/>
                  </a:lnTo>
                  <a:lnTo>
                    <a:pt x="6314" y="98"/>
                  </a:lnTo>
                  <a:lnTo>
                    <a:pt x="5343" y="1"/>
                  </a:lnTo>
                  <a:lnTo>
                    <a:pt x="4275" y="98"/>
                  </a:lnTo>
                  <a:lnTo>
                    <a:pt x="3303" y="389"/>
                  </a:lnTo>
                  <a:lnTo>
                    <a:pt x="2429" y="875"/>
                  </a:lnTo>
                  <a:lnTo>
                    <a:pt x="1555" y="1555"/>
                  </a:lnTo>
                  <a:lnTo>
                    <a:pt x="1555" y="1555"/>
                  </a:lnTo>
                  <a:lnTo>
                    <a:pt x="972" y="2429"/>
                  </a:lnTo>
                  <a:lnTo>
                    <a:pt x="389" y="3303"/>
                  </a:lnTo>
                  <a:lnTo>
                    <a:pt x="98" y="4371"/>
                  </a:lnTo>
                  <a:lnTo>
                    <a:pt x="1" y="5440"/>
                  </a:lnTo>
                  <a:lnTo>
                    <a:pt x="1" y="5440"/>
                  </a:lnTo>
                  <a:lnTo>
                    <a:pt x="195" y="6508"/>
                  </a:lnTo>
                  <a:lnTo>
                    <a:pt x="487" y="7577"/>
                  </a:lnTo>
                  <a:lnTo>
                    <a:pt x="972" y="8451"/>
                  </a:lnTo>
                  <a:lnTo>
                    <a:pt x="1749" y="9325"/>
                  </a:lnTo>
                  <a:lnTo>
                    <a:pt x="1749" y="9325"/>
                  </a:lnTo>
                  <a:lnTo>
                    <a:pt x="2138" y="9811"/>
                  </a:lnTo>
                  <a:lnTo>
                    <a:pt x="2526" y="10393"/>
                  </a:lnTo>
                  <a:lnTo>
                    <a:pt x="2720" y="10976"/>
                  </a:lnTo>
                  <a:lnTo>
                    <a:pt x="2915" y="11656"/>
                  </a:lnTo>
                  <a:lnTo>
                    <a:pt x="2818" y="11656"/>
                  </a:lnTo>
                  <a:lnTo>
                    <a:pt x="2818" y="11656"/>
                  </a:lnTo>
                  <a:lnTo>
                    <a:pt x="2526" y="11656"/>
                  </a:lnTo>
                  <a:lnTo>
                    <a:pt x="2332" y="11850"/>
                  </a:lnTo>
                  <a:lnTo>
                    <a:pt x="2138" y="12045"/>
                  </a:lnTo>
                  <a:lnTo>
                    <a:pt x="2138" y="12336"/>
                  </a:lnTo>
                  <a:lnTo>
                    <a:pt x="2138" y="13113"/>
                  </a:lnTo>
                  <a:lnTo>
                    <a:pt x="2138" y="13113"/>
                  </a:lnTo>
                  <a:lnTo>
                    <a:pt x="2138" y="13404"/>
                  </a:lnTo>
                  <a:lnTo>
                    <a:pt x="2332" y="13599"/>
                  </a:lnTo>
                  <a:lnTo>
                    <a:pt x="2526" y="13793"/>
                  </a:lnTo>
                  <a:lnTo>
                    <a:pt x="2818" y="13793"/>
                  </a:lnTo>
                  <a:lnTo>
                    <a:pt x="8160" y="13793"/>
                  </a:lnTo>
                  <a:lnTo>
                    <a:pt x="8160" y="13793"/>
                  </a:lnTo>
                  <a:lnTo>
                    <a:pt x="8354" y="13793"/>
                  </a:lnTo>
                  <a:lnTo>
                    <a:pt x="8645" y="13599"/>
                  </a:lnTo>
                  <a:lnTo>
                    <a:pt x="8742" y="13404"/>
                  </a:lnTo>
                  <a:lnTo>
                    <a:pt x="8840" y="13113"/>
                  </a:lnTo>
                  <a:lnTo>
                    <a:pt x="8840" y="12336"/>
                  </a:lnTo>
                  <a:lnTo>
                    <a:pt x="8840" y="12336"/>
                  </a:lnTo>
                  <a:lnTo>
                    <a:pt x="8742" y="12142"/>
                  </a:lnTo>
                  <a:lnTo>
                    <a:pt x="8645" y="11947"/>
                  </a:lnTo>
                  <a:lnTo>
                    <a:pt x="8451" y="11753"/>
                  </a:lnTo>
                  <a:lnTo>
                    <a:pt x="8257" y="11656"/>
                  </a:lnTo>
                  <a:lnTo>
                    <a:pt x="8257" y="11267"/>
                  </a:lnTo>
                  <a:lnTo>
                    <a:pt x="10296" y="11267"/>
                  </a:lnTo>
                  <a:lnTo>
                    <a:pt x="10296" y="11267"/>
                  </a:lnTo>
                  <a:lnTo>
                    <a:pt x="10685" y="11170"/>
                  </a:lnTo>
                  <a:lnTo>
                    <a:pt x="11073" y="10976"/>
                  </a:lnTo>
                  <a:lnTo>
                    <a:pt x="11171" y="10588"/>
                  </a:lnTo>
                  <a:lnTo>
                    <a:pt x="11268" y="10199"/>
                  </a:lnTo>
                  <a:lnTo>
                    <a:pt x="10879" y="8062"/>
                  </a:lnTo>
                  <a:lnTo>
                    <a:pt x="11753" y="8062"/>
                  </a:lnTo>
                  <a:lnTo>
                    <a:pt x="11753" y="8062"/>
                  </a:lnTo>
                  <a:lnTo>
                    <a:pt x="11948" y="7965"/>
                  </a:lnTo>
                  <a:lnTo>
                    <a:pt x="12142" y="7771"/>
                  </a:lnTo>
                  <a:lnTo>
                    <a:pt x="12239" y="7480"/>
                  </a:lnTo>
                  <a:lnTo>
                    <a:pt x="12142" y="7285"/>
                  </a:lnTo>
                  <a:lnTo>
                    <a:pt x="1214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906;p127">
              <a:extLst>
                <a:ext uri="{FF2B5EF4-FFF2-40B4-BE49-F238E27FC236}">
                  <a16:creationId xmlns:a16="http://schemas.microsoft.com/office/drawing/2014/main" id="{372DD51E-D1D9-0EE3-8C04-8216B928EA69}"/>
                </a:ext>
              </a:extLst>
            </p:cNvPr>
            <p:cNvSpPr/>
            <p:nvPr/>
          </p:nvSpPr>
          <p:spPr>
            <a:xfrm>
              <a:off x="1574043" y="2557915"/>
              <a:ext cx="306088" cy="350553"/>
            </a:xfrm>
            <a:custGeom>
              <a:avLst/>
              <a:gdLst/>
              <a:ahLst/>
              <a:cxnLst/>
              <a:rect l="l" t="t" r="r" b="b"/>
              <a:pathLst>
                <a:path w="11365" h="13016" fill="none" extrusionOk="0">
                  <a:moveTo>
                    <a:pt x="11170" y="7285"/>
                  </a:moveTo>
                  <a:lnTo>
                    <a:pt x="10393" y="7285"/>
                  </a:lnTo>
                  <a:lnTo>
                    <a:pt x="10393" y="7285"/>
                  </a:lnTo>
                  <a:lnTo>
                    <a:pt x="10199" y="7285"/>
                  </a:lnTo>
                  <a:lnTo>
                    <a:pt x="10102" y="7382"/>
                  </a:lnTo>
                  <a:lnTo>
                    <a:pt x="10005" y="7576"/>
                  </a:lnTo>
                  <a:lnTo>
                    <a:pt x="10005" y="7770"/>
                  </a:lnTo>
                  <a:lnTo>
                    <a:pt x="10393" y="9907"/>
                  </a:lnTo>
                  <a:lnTo>
                    <a:pt x="10393" y="9907"/>
                  </a:lnTo>
                  <a:lnTo>
                    <a:pt x="10393" y="10101"/>
                  </a:lnTo>
                  <a:lnTo>
                    <a:pt x="10296" y="10296"/>
                  </a:lnTo>
                  <a:lnTo>
                    <a:pt x="10102" y="10490"/>
                  </a:lnTo>
                  <a:lnTo>
                    <a:pt x="9810" y="10490"/>
                  </a:lnTo>
                  <a:lnTo>
                    <a:pt x="7771" y="10490"/>
                  </a:lnTo>
                  <a:lnTo>
                    <a:pt x="7771" y="10490"/>
                  </a:lnTo>
                  <a:lnTo>
                    <a:pt x="7577" y="10587"/>
                  </a:lnTo>
                  <a:lnTo>
                    <a:pt x="7479" y="10684"/>
                  </a:lnTo>
                  <a:lnTo>
                    <a:pt x="7382" y="10781"/>
                  </a:lnTo>
                  <a:lnTo>
                    <a:pt x="7382" y="10878"/>
                  </a:lnTo>
                  <a:lnTo>
                    <a:pt x="7382" y="11267"/>
                  </a:lnTo>
                  <a:lnTo>
                    <a:pt x="4177" y="11267"/>
                  </a:lnTo>
                  <a:lnTo>
                    <a:pt x="4177" y="11267"/>
                  </a:lnTo>
                  <a:lnTo>
                    <a:pt x="3983" y="11364"/>
                  </a:lnTo>
                  <a:lnTo>
                    <a:pt x="3983" y="11461"/>
                  </a:lnTo>
                  <a:lnTo>
                    <a:pt x="3983" y="11461"/>
                  </a:lnTo>
                  <a:lnTo>
                    <a:pt x="3983" y="11656"/>
                  </a:lnTo>
                  <a:lnTo>
                    <a:pt x="4177" y="11656"/>
                  </a:lnTo>
                  <a:lnTo>
                    <a:pt x="7674" y="11656"/>
                  </a:lnTo>
                  <a:lnTo>
                    <a:pt x="7674" y="11656"/>
                  </a:lnTo>
                  <a:lnTo>
                    <a:pt x="7868" y="11753"/>
                  </a:lnTo>
                  <a:lnTo>
                    <a:pt x="7965" y="11947"/>
                  </a:lnTo>
                  <a:lnTo>
                    <a:pt x="7965" y="12724"/>
                  </a:lnTo>
                  <a:lnTo>
                    <a:pt x="7965" y="12724"/>
                  </a:lnTo>
                  <a:lnTo>
                    <a:pt x="7868" y="12918"/>
                  </a:lnTo>
                  <a:lnTo>
                    <a:pt x="7674" y="13015"/>
                  </a:lnTo>
                  <a:lnTo>
                    <a:pt x="2332" y="13015"/>
                  </a:lnTo>
                  <a:lnTo>
                    <a:pt x="2332" y="13015"/>
                  </a:lnTo>
                  <a:lnTo>
                    <a:pt x="2137" y="12918"/>
                  </a:lnTo>
                  <a:lnTo>
                    <a:pt x="2040" y="12724"/>
                  </a:lnTo>
                  <a:lnTo>
                    <a:pt x="2040" y="11947"/>
                  </a:lnTo>
                  <a:lnTo>
                    <a:pt x="2040" y="11947"/>
                  </a:lnTo>
                  <a:lnTo>
                    <a:pt x="2137" y="11753"/>
                  </a:lnTo>
                  <a:lnTo>
                    <a:pt x="2234" y="11656"/>
                  </a:lnTo>
                  <a:lnTo>
                    <a:pt x="3206" y="11656"/>
                  </a:lnTo>
                  <a:lnTo>
                    <a:pt x="3206" y="11656"/>
                  </a:lnTo>
                  <a:lnTo>
                    <a:pt x="3400" y="11656"/>
                  </a:lnTo>
                  <a:lnTo>
                    <a:pt x="3400" y="11656"/>
                  </a:lnTo>
                  <a:lnTo>
                    <a:pt x="3400" y="11461"/>
                  </a:lnTo>
                  <a:lnTo>
                    <a:pt x="3400" y="11364"/>
                  </a:lnTo>
                  <a:lnTo>
                    <a:pt x="3303" y="11267"/>
                  </a:lnTo>
                  <a:lnTo>
                    <a:pt x="3206" y="11267"/>
                  </a:lnTo>
                  <a:lnTo>
                    <a:pt x="2817" y="11267"/>
                  </a:lnTo>
                  <a:lnTo>
                    <a:pt x="2817" y="11267"/>
                  </a:lnTo>
                  <a:lnTo>
                    <a:pt x="2623" y="10490"/>
                  </a:lnTo>
                  <a:lnTo>
                    <a:pt x="2429" y="9810"/>
                  </a:lnTo>
                  <a:lnTo>
                    <a:pt x="2040" y="9227"/>
                  </a:lnTo>
                  <a:lnTo>
                    <a:pt x="1555" y="8645"/>
                  </a:lnTo>
                  <a:lnTo>
                    <a:pt x="1555" y="8645"/>
                  </a:lnTo>
                  <a:lnTo>
                    <a:pt x="875" y="7868"/>
                  </a:lnTo>
                  <a:lnTo>
                    <a:pt x="389" y="6993"/>
                  </a:lnTo>
                  <a:lnTo>
                    <a:pt x="98" y="6022"/>
                  </a:lnTo>
                  <a:lnTo>
                    <a:pt x="1" y="5051"/>
                  </a:lnTo>
                  <a:lnTo>
                    <a:pt x="1" y="5051"/>
                  </a:lnTo>
                  <a:lnTo>
                    <a:pt x="98" y="4080"/>
                  </a:lnTo>
                  <a:lnTo>
                    <a:pt x="292" y="3108"/>
                  </a:lnTo>
                  <a:lnTo>
                    <a:pt x="778" y="2234"/>
                  </a:lnTo>
                  <a:lnTo>
                    <a:pt x="1360" y="1554"/>
                  </a:lnTo>
                  <a:lnTo>
                    <a:pt x="1360" y="1554"/>
                  </a:lnTo>
                  <a:lnTo>
                    <a:pt x="2137" y="874"/>
                  </a:lnTo>
                  <a:lnTo>
                    <a:pt x="3012" y="389"/>
                  </a:lnTo>
                  <a:lnTo>
                    <a:pt x="3886" y="97"/>
                  </a:lnTo>
                  <a:lnTo>
                    <a:pt x="4857" y="0"/>
                  </a:lnTo>
                  <a:lnTo>
                    <a:pt x="5731" y="97"/>
                  </a:lnTo>
                  <a:lnTo>
                    <a:pt x="6702" y="389"/>
                  </a:lnTo>
                  <a:lnTo>
                    <a:pt x="7577" y="777"/>
                  </a:lnTo>
                  <a:lnTo>
                    <a:pt x="8354" y="1360"/>
                  </a:lnTo>
                  <a:lnTo>
                    <a:pt x="8354" y="1360"/>
                  </a:lnTo>
                  <a:lnTo>
                    <a:pt x="8936" y="2040"/>
                  </a:lnTo>
                  <a:lnTo>
                    <a:pt x="9422" y="2817"/>
                  </a:lnTo>
                  <a:lnTo>
                    <a:pt x="9713" y="3691"/>
                  </a:lnTo>
                  <a:lnTo>
                    <a:pt x="9908" y="4565"/>
                  </a:lnTo>
                  <a:lnTo>
                    <a:pt x="9908" y="4565"/>
                  </a:lnTo>
                  <a:lnTo>
                    <a:pt x="10005" y="5148"/>
                  </a:lnTo>
                  <a:lnTo>
                    <a:pt x="10296" y="5536"/>
                  </a:lnTo>
                  <a:lnTo>
                    <a:pt x="11267" y="7091"/>
                  </a:lnTo>
                  <a:lnTo>
                    <a:pt x="11267" y="7091"/>
                  </a:lnTo>
                  <a:lnTo>
                    <a:pt x="11364" y="7188"/>
                  </a:lnTo>
                  <a:lnTo>
                    <a:pt x="11170" y="7285"/>
                  </a:lnTo>
                  <a:lnTo>
                    <a:pt x="11170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907;p127">
              <a:extLst>
                <a:ext uri="{FF2B5EF4-FFF2-40B4-BE49-F238E27FC236}">
                  <a16:creationId xmlns:a16="http://schemas.microsoft.com/office/drawing/2014/main" id="{E10F277D-2CD9-7B00-7371-BFB8200D86F0}"/>
                </a:ext>
              </a:extLst>
            </p:cNvPr>
            <p:cNvSpPr/>
            <p:nvPr/>
          </p:nvSpPr>
          <p:spPr>
            <a:xfrm>
              <a:off x="1877492" y="275409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908;p127">
              <a:extLst>
                <a:ext uri="{FF2B5EF4-FFF2-40B4-BE49-F238E27FC236}">
                  <a16:creationId xmlns:a16="http://schemas.microsoft.com/office/drawing/2014/main" id="{528D99A0-934C-6A90-6D63-0A867BB09862}"/>
                </a:ext>
              </a:extLst>
            </p:cNvPr>
            <p:cNvSpPr/>
            <p:nvPr/>
          </p:nvSpPr>
          <p:spPr>
            <a:xfrm>
              <a:off x="1610672" y="2597156"/>
              <a:ext cx="180529" cy="183141"/>
            </a:xfrm>
            <a:custGeom>
              <a:avLst/>
              <a:gdLst/>
              <a:ahLst/>
              <a:cxnLst/>
              <a:rect l="l" t="t" r="r" b="b"/>
              <a:pathLst>
                <a:path w="6703" h="6800" extrusionOk="0">
                  <a:moveTo>
                    <a:pt x="2720" y="2428"/>
                  </a:moveTo>
                  <a:lnTo>
                    <a:pt x="2914" y="2525"/>
                  </a:lnTo>
                  <a:lnTo>
                    <a:pt x="3011" y="2817"/>
                  </a:lnTo>
                  <a:lnTo>
                    <a:pt x="3108" y="3011"/>
                  </a:lnTo>
                  <a:lnTo>
                    <a:pt x="2817" y="3108"/>
                  </a:lnTo>
                  <a:lnTo>
                    <a:pt x="2429" y="3108"/>
                  </a:lnTo>
                  <a:lnTo>
                    <a:pt x="2137" y="2914"/>
                  </a:lnTo>
                  <a:lnTo>
                    <a:pt x="1846" y="2525"/>
                  </a:lnTo>
                  <a:lnTo>
                    <a:pt x="2526" y="2428"/>
                  </a:lnTo>
                  <a:close/>
                  <a:moveTo>
                    <a:pt x="4760" y="3594"/>
                  </a:moveTo>
                  <a:lnTo>
                    <a:pt x="4468" y="3982"/>
                  </a:lnTo>
                  <a:lnTo>
                    <a:pt x="4177" y="4274"/>
                  </a:lnTo>
                  <a:lnTo>
                    <a:pt x="3983" y="4371"/>
                  </a:lnTo>
                  <a:lnTo>
                    <a:pt x="3788" y="4371"/>
                  </a:lnTo>
                  <a:lnTo>
                    <a:pt x="3497" y="4274"/>
                  </a:lnTo>
                  <a:lnTo>
                    <a:pt x="3497" y="3982"/>
                  </a:lnTo>
                  <a:lnTo>
                    <a:pt x="3691" y="3691"/>
                  </a:lnTo>
                  <a:lnTo>
                    <a:pt x="3885" y="3594"/>
                  </a:lnTo>
                  <a:close/>
                  <a:moveTo>
                    <a:pt x="3303" y="5536"/>
                  </a:moveTo>
                  <a:lnTo>
                    <a:pt x="4177" y="5634"/>
                  </a:lnTo>
                  <a:lnTo>
                    <a:pt x="5051" y="5828"/>
                  </a:lnTo>
                  <a:lnTo>
                    <a:pt x="4662" y="6119"/>
                  </a:lnTo>
                  <a:lnTo>
                    <a:pt x="4274" y="6216"/>
                  </a:lnTo>
                  <a:lnTo>
                    <a:pt x="3788" y="6313"/>
                  </a:lnTo>
                  <a:lnTo>
                    <a:pt x="3303" y="6411"/>
                  </a:lnTo>
                  <a:lnTo>
                    <a:pt x="2914" y="6313"/>
                  </a:lnTo>
                  <a:lnTo>
                    <a:pt x="2429" y="6216"/>
                  </a:lnTo>
                  <a:lnTo>
                    <a:pt x="2040" y="6119"/>
                  </a:lnTo>
                  <a:lnTo>
                    <a:pt x="1652" y="5828"/>
                  </a:lnTo>
                  <a:lnTo>
                    <a:pt x="2526" y="5634"/>
                  </a:lnTo>
                  <a:lnTo>
                    <a:pt x="3303" y="5536"/>
                  </a:lnTo>
                  <a:close/>
                  <a:moveTo>
                    <a:pt x="3303" y="0"/>
                  </a:moveTo>
                  <a:lnTo>
                    <a:pt x="2817" y="97"/>
                  </a:lnTo>
                  <a:lnTo>
                    <a:pt x="2331" y="194"/>
                  </a:lnTo>
                  <a:lnTo>
                    <a:pt x="1846" y="389"/>
                  </a:lnTo>
                  <a:lnTo>
                    <a:pt x="1360" y="680"/>
                  </a:lnTo>
                  <a:lnTo>
                    <a:pt x="1263" y="777"/>
                  </a:lnTo>
                  <a:lnTo>
                    <a:pt x="1263" y="971"/>
                  </a:lnTo>
                  <a:lnTo>
                    <a:pt x="1457" y="1069"/>
                  </a:lnTo>
                  <a:lnTo>
                    <a:pt x="1554" y="971"/>
                  </a:lnTo>
                  <a:lnTo>
                    <a:pt x="1943" y="777"/>
                  </a:lnTo>
                  <a:lnTo>
                    <a:pt x="2429" y="583"/>
                  </a:lnTo>
                  <a:lnTo>
                    <a:pt x="2914" y="486"/>
                  </a:lnTo>
                  <a:lnTo>
                    <a:pt x="3303" y="389"/>
                  </a:lnTo>
                  <a:lnTo>
                    <a:pt x="3983" y="486"/>
                  </a:lnTo>
                  <a:lnTo>
                    <a:pt x="4468" y="680"/>
                  </a:lnTo>
                  <a:lnTo>
                    <a:pt x="5051" y="971"/>
                  </a:lnTo>
                  <a:lnTo>
                    <a:pt x="5439" y="1263"/>
                  </a:lnTo>
                  <a:lnTo>
                    <a:pt x="5828" y="1748"/>
                  </a:lnTo>
                  <a:lnTo>
                    <a:pt x="6119" y="2234"/>
                  </a:lnTo>
                  <a:lnTo>
                    <a:pt x="6314" y="2817"/>
                  </a:lnTo>
                  <a:lnTo>
                    <a:pt x="6314" y="3400"/>
                  </a:lnTo>
                  <a:lnTo>
                    <a:pt x="6217" y="3982"/>
                  </a:lnTo>
                  <a:lnTo>
                    <a:pt x="6119" y="4565"/>
                  </a:lnTo>
                  <a:lnTo>
                    <a:pt x="5828" y="5148"/>
                  </a:lnTo>
                  <a:lnTo>
                    <a:pt x="5439" y="5536"/>
                  </a:lnTo>
                  <a:lnTo>
                    <a:pt x="4857" y="5342"/>
                  </a:lnTo>
                  <a:lnTo>
                    <a:pt x="4177" y="5245"/>
                  </a:lnTo>
                  <a:lnTo>
                    <a:pt x="3497" y="5148"/>
                  </a:lnTo>
                  <a:lnTo>
                    <a:pt x="3497" y="4759"/>
                  </a:lnTo>
                  <a:lnTo>
                    <a:pt x="4080" y="4759"/>
                  </a:lnTo>
                  <a:lnTo>
                    <a:pt x="4371" y="4662"/>
                  </a:lnTo>
                  <a:lnTo>
                    <a:pt x="4662" y="4468"/>
                  </a:lnTo>
                  <a:lnTo>
                    <a:pt x="4857" y="4177"/>
                  </a:lnTo>
                  <a:lnTo>
                    <a:pt x="5051" y="3788"/>
                  </a:lnTo>
                  <a:lnTo>
                    <a:pt x="5148" y="3400"/>
                  </a:lnTo>
                  <a:lnTo>
                    <a:pt x="5148" y="3302"/>
                  </a:lnTo>
                  <a:lnTo>
                    <a:pt x="5148" y="3205"/>
                  </a:lnTo>
                  <a:lnTo>
                    <a:pt x="5051" y="3108"/>
                  </a:lnTo>
                  <a:lnTo>
                    <a:pt x="4857" y="3108"/>
                  </a:lnTo>
                  <a:lnTo>
                    <a:pt x="4468" y="3205"/>
                  </a:lnTo>
                  <a:lnTo>
                    <a:pt x="3788" y="3205"/>
                  </a:lnTo>
                  <a:lnTo>
                    <a:pt x="3497" y="3400"/>
                  </a:lnTo>
                  <a:lnTo>
                    <a:pt x="3497" y="3205"/>
                  </a:lnTo>
                  <a:lnTo>
                    <a:pt x="3497" y="2817"/>
                  </a:lnTo>
                  <a:lnTo>
                    <a:pt x="3400" y="2525"/>
                  </a:lnTo>
                  <a:lnTo>
                    <a:pt x="3206" y="2331"/>
                  </a:lnTo>
                  <a:lnTo>
                    <a:pt x="3011" y="2137"/>
                  </a:lnTo>
                  <a:lnTo>
                    <a:pt x="2817" y="2040"/>
                  </a:lnTo>
                  <a:lnTo>
                    <a:pt x="2429" y="2040"/>
                  </a:lnTo>
                  <a:lnTo>
                    <a:pt x="2040" y="2137"/>
                  </a:lnTo>
                  <a:lnTo>
                    <a:pt x="1652" y="2040"/>
                  </a:lnTo>
                  <a:lnTo>
                    <a:pt x="1554" y="2040"/>
                  </a:lnTo>
                  <a:lnTo>
                    <a:pt x="1457" y="2137"/>
                  </a:lnTo>
                  <a:lnTo>
                    <a:pt x="1360" y="2234"/>
                  </a:lnTo>
                  <a:lnTo>
                    <a:pt x="1360" y="2331"/>
                  </a:lnTo>
                  <a:lnTo>
                    <a:pt x="1554" y="2817"/>
                  </a:lnTo>
                  <a:lnTo>
                    <a:pt x="1749" y="3108"/>
                  </a:lnTo>
                  <a:lnTo>
                    <a:pt x="2040" y="3302"/>
                  </a:lnTo>
                  <a:lnTo>
                    <a:pt x="2331" y="3497"/>
                  </a:lnTo>
                  <a:lnTo>
                    <a:pt x="2720" y="3594"/>
                  </a:lnTo>
                  <a:lnTo>
                    <a:pt x="3108" y="3497"/>
                  </a:lnTo>
                  <a:lnTo>
                    <a:pt x="3108" y="5148"/>
                  </a:lnTo>
                  <a:lnTo>
                    <a:pt x="2137" y="5245"/>
                  </a:lnTo>
                  <a:lnTo>
                    <a:pt x="1263" y="5536"/>
                  </a:lnTo>
                  <a:lnTo>
                    <a:pt x="972" y="5148"/>
                  </a:lnTo>
                  <a:lnTo>
                    <a:pt x="680" y="4662"/>
                  </a:lnTo>
                  <a:lnTo>
                    <a:pt x="486" y="4177"/>
                  </a:lnTo>
                  <a:lnTo>
                    <a:pt x="389" y="3691"/>
                  </a:lnTo>
                  <a:lnTo>
                    <a:pt x="389" y="3108"/>
                  </a:lnTo>
                  <a:lnTo>
                    <a:pt x="486" y="2623"/>
                  </a:lnTo>
                  <a:lnTo>
                    <a:pt x="680" y="2137"/>
                  </a:lnTo>
                  <a:lnTo>
                    <a:pt x="972" y="1651"/>
                  </a:lnTo>
                  <a:lnTo>
                    <a:pt x="972" y="1457"/>
                  </a:lnTo>
                  <a:lnTo>
                    <a:pt x="874" y="1360"/>
                  </a:lnTo>
                  <a:lnTo>
                    <a:pt x="583" y="1360"/>
                  </a:lnTo>
                  <a:lnTo>
                    <a:pt x="389" y="1846"/>
                  </a:lnTo>
                  <a:lnTo>
                    <a:pt x="195" y="2234"/>
                  </a:lnTo>
                  <a:lnTo>
                    <a:pt x="0" y="2720"/>
                  </a:lnTo>
                  <a:lnTo>
                    <a:pt x="0" y="3205"/>
                  </a:lnTo>
                  <a:lnTo>
                    <a:pt x="0" y="3594"/>
                  </a:lnTo>
                  <a:lnTo>
                    <a:pt x="0" y="4079"/>
                  </a:lnTo>
                  <a:lnTo>
                    <a:pt x="195" y="4468"/>
                  </a:lnTo>
                  <a:lnTo>
                    <a:pt x="292" y="4954"/>
                  </a:lnTo>
                  <a:lnTo>
                    <a:pt x="583" y="5342"/>
                  </a:lnTo>
                  <a:lnTo>
                    <a:pt x="874" y="5634"/>
                  </a:lnTo>
                  <a:lnTo>
                    <a:pt x="1166" y="6022"/>
                  </a:lnTo>
                  <a:lnTo>
                    <a:pt x="1554" y="6216"/>
                  </a:lnTo>
                  <a:lnTo>
                    <a:pt x="1943" y="6508"/>
                  </a:lnTo>
                  <a:lnTo>
                    <a:pt x="2331" y="6605"/>
                  </a:lnTo>
                  <a:lnTo>
                    <a:pt x="2817" y="6799"/>
                  </a:lnTo>
                  <a:lnTo>
                    <a:pt x="3303" y="6799"/>
                  </a:lnTo>
                  <a:lnTo>
                    <a:pt x="3983" y="6702"/>
                  </a:lnTo>
                  <a:lnTo>
                    <a:pt x="4662" y="6508"/>
                  </a:lnTo>
                  <a:lnTo>
                    <a:pt x="5245" y="6216"/>
                  </a:lnTo>
                  <a:lnTo>
                    <a:pt x="5731" y="5828"/>
                  </a:lnTo>
                  <a:lnTo>
                    <a:pt x="6119" y="5342"/>
                  </a:lnTo>
                  <a:lnTo>
                    <a:pt x="6508" y="4759"/>
                  </a:lnTo>
                  <a:lnTo>
                    <a:pt x="6702" y="4079"/>
                  </a:lnTo>
                  <a:lnTo>
                    <a:pt x="6702" y="3400"/>
                  </a:lnTo>
                  <a:lnTo>
                    <a:pt x="6702" y="2720"/>
                  </a:lnTo>
                  <a:lnTo>
                    <a:pt x="6508" y="2137"/>
                  </a:lnTo>
                  <a:lnTo>
                    <a:pt x="6119" y="1554"/>
                  </a:lnTo>
                  <a:lnTo>
                    <a:pt x="5731" y="971"/>
                  </a:lnTo>
                  <a:lnTo>
                    <a:pt x="5245" y="583"/>
                  </a:lnTo>
                  <a:lnTo>
                    <a:pt x="4662" y="291"/>
                  </a:lnTo>
                  <a:lnTo>
                    <a:pt x="3983" y="9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909;p127">
              <a:extLst>
                <a:ext uri="{FF2B5EF4-FFF2-40B4-BE49-F238E27FC236}">
                  <a16:creationId xmlns:a16="http://schemas.microsoft.com/office/drawing/2014/main" id="{858B53C0-A5A6-50F0-F60C-E20BED18B436}"/>
                </a:ext>
              </a:extLst>
            </p:cNvPr>
            <p:cNvSpPr/>
            <p:nvPr/>
          </p:nvSpPr>
          <p:spPr>
            <a:xfrm>
              <a:off x="1610672" y="2597156"/>
              <a:ext cx="180529" cy="183141"/>
            </a:xfrm>
            <a:custGeom>
              <a:avLst/>
              <a:gdLst/>
              <a:ahLst/>
              <a:cxnLst/>
              <a:rect l="l" t="t" r="r" b="b"/>
              <a:pathLst>
                <a:path w="6703" h="6800" fill="none" extrusionOk="0">
                  <a:moveTo>
                    <a:pt x="3303" y="0"/>
                  </a:moveTo>
                  <a:lnTo>
                    <a:pt x="3303" y="0"/>
                  </a:lnTo>
                  <a:lnTo>
                    <a:pt x="2817" y="97"/>
                  </a:lnTo>
                  <a:lnTo>
                    <a:pt x="2331" y="194"/>
                  </a:lnTo>
                  <a:lnTo>
                    <a:pt x="1846" y="389"/>
                  </a:lnTo>
                  <a:lnTo>
                    <a:pt x="1360" y="680"/>
                  </a:lnTo>
                  <a:lnTo>
                    <a:pt x="1360" y="680"/>
                  </a:lnTo>
                  <a:lnTo>
                    <a:pt x="1263" y="777"/>
                  </a:lnTo>
                  <a:lnTo>
                    <a:pt x="1263" y="971"/>
                  </a:lnTo>
                  <a:lnTo>
                    <a:pt x="1263" y="971"/>
                  </a:lnTo>
                  <a:lnTo>
                    <a:pt x="1457" y="1069"/>
                  </a:lnTo>
                  <a:lnTo>
                    <a:pt x="1554" y="971"/>
                  </a:lnTo>
                  <a:lnTo>
                    <a:pt x="1554" y="971"/>
                  </a:lnTo>
                  <a:lnTo>
                    <a:pt x="1943" y="777"/>
                  </a:lnTo>
                  <a:lnTo>
                    <a:pt x="2429" y="583"/>
                  </a:lnTo>
                  <a:lnTo>
                    <a:pt x="2914" y="486"/>
                  </a:lnTo>
                  <a:lnTo>
                    <a:pt x="3303" y="389"/>
                  </a:lnTo>
                  <a:lnTo>
                    <a:pt x="3303" y="389"/>
                  </a:lnTo>
                  <a:lnTo>
                    <a:pt x="3983" y="486"/>
                  </a:lnTo>
                  <a:lnTo>
                    <a:pt x="4468" y="680"/>
                  </a:lnTo>
                  <a:lnTo>
                    <a:pt x="5051" y="971"/>
                  </a:lnTo>
                  <a:lnTo>
                    <a:pt x="5439" y="1263"/>
                  </a:lnTo>
                  <a:lnTo>
                    <a:pt x="5828" y="1748"/>
                  </a:lnTo>
                  <a:lnTo>
                    <a:pt x="6119" y="2234"/>
                  </a:lnTo>
                  <a:lnTo>
                    <a:pt x="6314" y="2817"/>
                  </a:lnTo>
                  <a:lnTo>
                    <a:pt x="6314" y="3400"/>
                  </a:lnTo>
                  <a:lnTo>
                    <a:pt x="6314" y="3400"/>
                  </a:lnTo>
                  <a:lnTo>
                    <a:pt x="6217" y="3982"/>
                  </a:lnTo>
                  <a:lnTo>
                    <a:pt x="6119" y="4565"/>
                  </a:lnTo>
                  <a:lnTo>
                    <a:pt x="5828" y="5148"/>
                  </a:lnTo>
                  <a:lnTo>
                    <a:pt x="5439" y="5536"/>
                  </a:lnTo>
                  <a:lnTo>
                    <a:pt x="5439" y="5536"/>
                  </a:lnTo>
                  <a:lnTo>
                    <a:pt x="4857" y="5342"/>
                  </a:lnTo>
                  <a:lnTo>
                    <a:pt x="4177" y="5245"/>
                  </a:lnTo>
                  <a:lnTo>
                    <a:pt x="3497" y="5148"/>
                  </a:lnTo>
                  <a:lnTo>
                    <a:pt x="3497" y="4759"/>
                  </a:lnTo>
                  <a:lnTo>
                    <a:pt x="3497" y="4759"/>
                  </a:lnTo>
                  <a:lnTo>
                    <a:pt x="3788" y="4759"/>
                  </a:lnTo>
                  <a:lnTo>
                    <a:pt x="3788" y="4759"/>
                  </a:lnTo>
                  <a:lnTo>
                    <a:pt x="4080" y="4759"/>
                  </a:lnTo>
                  <a:lnTo>
                    <a:pt x="4371" y="4662"/>
                  </a:lnTo>
                  <a:lnTo>
                    <a:pt x="4371" y="4662"/>
                  </a:lnTo>
                  <a:lnTo>
                    <a:pt x="4662" y="4468"/>
                  </a:lnTo>
                  <a:lnTo>
                    <a:pt x="4857" y="4177"/>
                  </a:lnTo>
                  <a:lnTo>
                    <a:pt x="5051" y="3788"/>
                  </a:lnTo>
                  <a:lnTo>
                    <a:pt x="5148" y="3400"/>
                  </a:lnTo>
                  <a:lnTo>
                    <a:pt x="5148" y="3302"/>
                  </a:lnTo>
                  <a:lnTo>
                    <a:pt x="5148" y="3302"/>
                  </a:lnTo>
                  <a:lnTo>
                    <a:pt x="5148" y="3205"/>
                  </a:lnTo>
                  <a:lnTo>
                    <a:pt x="5148" y="3205"/>
                  </a:lnTo>
                  <a:lnTo>
                    <a:pt x="5051" y="3108"/>
                  </a:lnTo>
                  <a:lnTo>
                    <a:pt x="4857" y="3108"/>
                  </a:lnTo>
                  <a:lnTo>
                    <a:pt x="4857" y="3108"/>
                  </a:lnTo>
                  <a:lnTo>
                    <a:pt x="4468" y="3205"/>
                  </a:lnTo>
                  <a:lnTo>
                    <a:pt x="4177" y="3205"/>
                  </a:lnTo>
                  <a:lnTo>
                    <a:pt x="3788" y="3205"/>
                  </a:lnTo>
                  <a:lnTo>
                    <a:pt x="3497" y="3400"/>
                  </a:lnTo>
                  <a:lnTo>
                    <a:pt x="3497" y="3205"/>
                  </a:lnTo>
                  <a:lnTo>
                    <a:pt x="3497" y="3205"/>
                  </a:lnTo>
                  <a:lnTo>
                    <a:pt x="3497" y="2817"/>
                  </a:lnTo>
                  <a:lnTo>
                    <a:pt x="3400" y="2525"/>
                  </a:lnTo>
                  <a:lnTo>
                    <a:pt x="3206" y="2331"/>
                  </a:lnTo>
                  <a:lnTo>
                    <a:pt x="3206" y="2331"/>
                  </a:lnTo>
                  <a:lnTo>
                    <a:pt x="3011" y="2137"/>
                  </a:lnTo>
                  <a:lnTo>
                    <a:pt x="2817" y="2040"/>
                  </a:lnTo>
                  <a:lnTo>
                    <a:pt x="2429" y="2040"/>
                  </a:lnTo>
                  <a:lnTo>
                    <a:pt x="2040" y="2137"/>
                  </a:lnTo>
                  <a:lnTo>
                    <a:pt x="1652" y="2040"/>
                  </a:lnTo>
                  <a:lnTo>
                    <a:pt x="1652" y="2040"/>
                  </a:lnTo>
                  <a:lnTo>
                    <a:pt x="1554" y="2040"/>
                  </a:lnTo>
                  <a:lnTo>
                    <a:pt x="1457" y="2137"/>
                  </a:lnTo>
                  <a:lnTo>
                    <a:pt x="1457" y="2137"/>
                  </a:lnTo>
                  <a:lnTo>
                    <a:pt x="1360" y="2234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360" y="2331"/>
                  </a:lnTo>
                  <a:lnTo>
                    <a:pt x="1554" y="2817"/>
                  </a:lnTo>
                  <a:lnTo>
                    <a:pt x="1749" y="3108"/>
                  </a:lnTo>
                  <a:lnTo>
                    <a:pt x="2040" y="3302"/>
                  </a:lnTo>
                  <a:lnTo>
                    <a:pt x="2331" y="3497"/>
                  </a:lnTo>
                  <a:lnTo>
                    <a:pt x="2331" y="3497"/>
                  </a:lnTo>
                  <a:lnTo>
                    <a:pt x="2720" y="3594"/>
                  </a:lnTo>
                  <a:lnTo>
                    <a:pt x="3108" y="3497"/>
                  </a:lnTo>
                  <a:lnTo>
                    <a:pt x="3108" y="5148"/>
                  </a:lnTo>
                  <a:lnTo>
                    <a:pt x="3108" y="5148"/>
                  </a:lnTo>
                  <a:lnTo>
                    <a:pt x="2137" y="5245"/>
                  </a:lnTo>
                  <a:lnTo>
                    <a:pt x="1263" y="5536"/>
                  </a:lnTo>
                  <a:lnTo>
                    <a:pt x="1263" y="5536"/>
                  </a:lnTo>
                  <a:lnTo>
                    <a:pt x="972" y="5148"/>
                  </a:lnTo>
                  <a:lnTo>
                    <a:pt x="680" y="4662"/>
                  </a:lnTo>
                  <a:lnTo>
                    <a:pt x="486" y="4177"/>
                  </a:lnTo>
                  <a:lnTo>
                    <a:pt x="389" y="3691"/>
                  </a:lnTo>
                  <a:lnTo>
                    <a:pt x="389" y="3108"/>
                  </a:lnTo>
                  <a:lnTo>
                    <a:pt x="486" y="2623"/>
                  </a:lnTo>
                  <a:lnTo>
                    <a:pt x="680" y="2137"/>
                  </a:lnTo>
                  <a:lnTo>
                    <a:pt x="972" y="1651"/>
                  </a:lnTo>
                  <a:lnTo>
                    <a:pt x="972" y="1651"/>
                  </a:lnTo>
                  <a:lnTo>
                    <a:pt x="972" y="1457"/>
                  </a:lnTo>
                  <a:lnTo>
                    <a:pt x="874" y="1360"/>
                  </a:lnTo>
                  <a:lnTo>
                    <a:pt x="874" y="1360"/>
                  </a:lnTo>
                  <a:lnTo>
                    <a:pt x="777" y="1360"/>
                  </a:lnTo>
                  <a:lnTo>
                    <a:pt x="583" y="1360"/>
                  </a:lnTo>
                  <a:lnTo>
                    <a:pt x="583" y="1360"/>
                  </a:lnTo>
                  <a:lnTo>
                    <a:pt x="389" y="1846"/>
                  </a:lnTo>
                  <a:lnTo>
                    <a:pt x="195" y="2234"/>
                  </a:lnTo>
                  <a:lnTo>
                    <a:pt x="0" y="2720"/>
                  </a:lnTo>
                  <a:lnTo>
                    <a:pt x="0" y="3205"/>
                  </a:lnTo>
                  <a:lnTo>
                    <a:pt x="0" y="3594"/>
                  </a:lnTo>
                  <a:lnTo>
                    <a:pt x="0" y="4079"/>
                  </a:lnTo>
                  <a:lnTo>
                    <a:pt x="195" y="4468"/>
                  </a:lnTo>
                  <a:lnTo>
                    <a:pt x="292" y="4954"/>
                  </a:lnTo>
                  <a:lnTo>
                    <a:pt x="583" y="5342"/>
                  </a:lnTo>
                  <a:lnTo>
                    <a:pt x="874" y="5634"/>
                  </a:lnTo>
                  <a:lnTo>
                    <a:pt x="1166" y="6022"/>
                  </a:lnTo>
                  <a:lnTo>
                    <a:pt x="1554" y="6216"/>
                  </a:lnTo>
                  <a:lnTo>
                    <a:pt x="1943" y="6508"/>
                  </a:lnTo>
                  <a:lnTo>
                    <a:pt x="2331" y="6605"/>
                  </a:lnTo>
                  <a:lnTo>
                    <a:pt x="2817" y="6799"/>
                  </a:lnTo>
                  <a:lnTo>
                    <a:pt x="3303" y="6799"/>
                  </a:lnTo>
                  <a:lnTo>
                    <a:pt x="3303" y="6799"/>
                  </a:lnTo>
                  <a:lnTo>
                    <a:pt x="3983" y="6702"/>
                  </a:lnTo>
                  <a:lnTo>
                    <a:pt x="4662" y="6508"/>
                  </a:lnTo>
                  <a:lnTo>
                    <a:pt x="5245" y="6216"/>
                  </a:lnTo>
                  <a:lnTo>
                    <a:pt x="5731" y="5828"/>
                  </a:lnTo>
                  <a:lnTo>
                    <a:pt x="6119" y="5342"/>
                  </a:lnTo>
                  <a:lnTo>
                    <a:pt x="6508" y="4759"/>
                  </a:lnTo>
                  <a:lnTo>
                    <a:pt x="6702" y="4079"/>
                  </a:lnTo>
                  <a:lnTo>
                    <a:pt x="6702" y="3400"/>
                  </a:lnTo>
                  <a:lnTo>
                    <a:pt x="6702" y="3400"/>
                  </a:lnTo>
                  <a:lnTo>
                    <a:pt x="6702" y="2720"/>
                  </a:lnTo>
                  <a:lnTo>
                    <a:pt x="6508" y="2137"/>
                  </a:lnTo>
                  <a:lnTo>
                    <a:pt x="6119" y="1554"/>
                  </a:lnTo>
                  <a:lnTo>
                    <a:pt x="5731" y="971"/>
                  </a:lnTo>
                  <a:lnTo>
                    <a:pt x="5245" y="583"/>
                  </a:lnTo>
                  <a:lnTo>
                    <a:pt x="4662" y="291"/>
                  </a:lnTo>
                  <a:lnTo>
                    <a:pt x="3983" y="97"/>
                  </a:lnTo>
                  <a:lnTo>
                    <a:pt x="3303" y="0"/>
                  </a:lnTo>
                  <a:lnTo>
                    <a:pt x="330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910;p127">
              <a:extLst>
                <a:ext uri="{FF2B5EF4-FFF2-40B4-BE49-F238E27FC236}">
                  <a16:creationId xmlns:a16="http://schemas.microsoft.com/office/drawing/2014/main" id="{4D44216A-2A04-EA40-CCDC-A94087A8800F}"/>
                </a:ext>
              </a:extLst>
            </p:cNvPr>
            <p:cNvSpPr/>
            <p:nvPr/>
          </p:nvSpPr>
          <p:spPr>
            <a:xfrm>
              <a:off x="1704828" y="2693924"/>
              <a:ext cx="34043" cy="20953"/>
            </a:xfrm>
            <a:custGeom>
              <a:avLst/>
              <a:gdLst/>
              <a:ahLst/>
              <a:cxnLst/>
              <a:rect l="l" t="t" r="r" b="b"/>
              <a:pathLst>
                <a:path w="1264" h="778" fill="none" extrusionOk="0">
                  <a:moveTo>
                    <a:pt x="195" y="98"/>
                  </a:moveTo>
                  <a:lnTo>
                    <a:pt x="195" y="98"/>
                  </a:lnTo>
                  <a:lnTo>
                    <a:pt x="389" y="1"/>
                  </a:lnTo>
                  <a:lnTo>
                    <a:pt x="584" y="1"/>
                  </a:lnTo>
                  <a:lnTo>
                    <a:pt x="1264" y="1"/>
                  </a:lnTo>
                  <a:lnTo>
                    <a:pt x="1264" y="1"/>
                  </a:lnTo>
                  <a:lnTo>
                    <a:pt x="972" y="389"/>
                  </a:lnTo>
                  <a:lnTo>
                    <a:pt x="681" y="681"/>
                  </a:lnTo>
                  <a:lnTo>
                    <a:pt x="681" y="681"/>
                  </a:lnTo>
                  <a:lnTo>
                    <a:pt x="487" y="778"/>
                  </a:lnTo>
                  <a:lnTo>
                    <a:pt x="292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1" y="389"/>
                  </a:lnTo>
                  <a:lnTo>
                    <a:pt x="195" y="98"/>
                  </a:lnTo>
                  <a:lnTo>
                    <a:pt x="195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911;p127">
              <a:extLst>
                <a:ext uri="{FF2B5EF4-FFF2-40B4-BE49-F238E27FC236}">
                  <a16:creationId xmlns:a16="http://schemas.microsoft.com/office/drawing/2014/main" id="{FD38AACB-6F1B-94A8-FDAE-78460B41D778}"/>
                </a:ext>
              </a:extLst>
            </p:cNvPr>
            <p:cNvSpPr/>
            <p:nvPr/>
          </p:nvSpPr>
          <p:spPr>
            <a:xfrm>
              <a:off x="1660362" y="2662548"/>
              <a:ext cx="34043" cy="18341"/>
            </a:xfrm>
            <a:custGeom>
              <a:avLst/>
              <a:gdLst/>
              <a:ahLst/>
              <a:cxnLst/>
              <a:rect l="l" t="t" r="r" b="b"/>
              <a:pathLst>
                <a:path w="1264" h="681" fill="none" extrusionOk="0">
                  <a:moveTo>
                    <a:pt x="584" y="680"/>
                  </a:moveTo>
                  <a:lnTo>
                    <a:pt x="584" y="680"/>
                  </a:lnTo>
                  <a:lnTo>
                    <a:pt x="292" y="4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681" y="0"/>
                  </a:lnTo>
                  <a:lnTo>
                    <a:pt x="875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389"/>
                  </a:lnTo>
                  <a:lnTo>
                    <a:pt x="1263" y="583"/>
                  </a:lnTo>
                  <a:lnTo>
                    <a:pt x="1263" y="583"/>
                  </a:lnTo>
                  <a:lnTo>
                    <a:pt x="972" y="680"/>
                  </a:lnTo>
                  <a:lnTo>
                    <a:pt x="584" y="680"/>
                  </a:lnTo>
                  <a:lnTo>
                    <a:pt x="584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912;p127">
              <a:extLst>
                <a:ext uri="{FF2B5EF4-FFF2-40B4-BE49-F238E27FC236}">
                  <a16:creationId xmlns:a16="http://schemas.microsoft.com/office/drawing/2014/main" id="{AC1C994C-AE90-EE98-D1F1-ABE8233046F4}"/>
                </a:ext>
              </a:extLst>
            </p:cNvPr>
            <p:cNvSpPr/>
            <p:nvPr/>
          </p:nvSpPr>
          <p:spPr>
            <a:xfrm>
              <a:off x="1655137" y="2746254"/>
              <a:ext cx="91571" cy="23566"/>
            </a:xfrm>
            <a:custGeom>
              <a:avLst/>
              <a:gdLst/>
              <a:ahLst/>
              <a:cxnLst/>
              <a:rect l="l" t="t" r="r" b="b"/>
              <a:pathLst>
                <a:path w="3400" h="875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875" y="98"/>
                  </a:lnTo>
                  <a:lnTo>
                    <a:pt x="1652" y="0"/>
                  </a:lnTo>
                  <a:lnTo>
                    <a:pt x="1652" y="0"/>
                  </a:lnTo>
                  <a:lnTo>
                    <a:pt x="2526" y="98"/>
                  </a:lnTo>
                  <a:lnTo>
                    <a:pt x="3400" y="292"/>
                  </a:lnTo>
                  <a:lnTo>
                    <a:pt x="3400" y="292"/>
                  </a:lnTo>
                  <a:lnTo>
                    <a:pt x="3011" y="583"/>
                  </a:lnTo>
                  <a:lnTo>
                    <a:pt x="2623" y="680"/>
                  </a:lnTo>
                  <a:lnTo>
                    <a:pt x="2137" y="777"/>
                  </a:lnTo>
                  <a:lnTo>
                    <a:pt x="1652" y="875"/>
                  </a:lnTo>
                  <a:lnTo>
                    <a:pt x="1652" y="875"/>
                  </a:lnTo>
                  <a:lnTo>
                    <a:pt x="1263" y="777"/>
                  </a:lnTo>
                  <a:lnTo>
                    <a:pt x="778" y="680"/>
                  </a:lnTo>
                  <a:lnTo>
                    <a:pt x="389" y="583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913;p127">
              <a:extLst>
                <a:ext uri="{FF2B5EF4-FFF2-40B4-BE49-F238E27FC236}">
                  <a16:creationId xmlns:a16="http://schemas.microsoft.com/office/drawing/2014/main" id="{15164FF0-1A3E-1C02-5E1F-9A5AB3BF482D}"/>
                </a:ext>
              </a:extLst>
            </p:cNvPr>
            <p:cNvSpPr/>
            <p:nvPr/>
          </p:nvSpPr>
          <p:spPr>
            <a:xfrm>
              <a:off x="1655137" y="275409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2865;p127">
            <a:extLst>
              <a:ext uri="{FF2B5EF4-FFF2-40B4-BE49-F238E27FC236}">
                <a16:creationId xmlns:a16="http://schemas.microsoft.com/office/drawing/2014/main" id="{4833250C-2C9F-FDC9-EB8C-BAACB5D405E4}"/>
              </a:ext>
            </a:extLst>
          </p:cNvPr>
          <p:cNvGrpSpPr/>
          <p:nvPr/>
        </p:nvGrpSpPr>
        <p:grpSpPr>
          <a:xfrm>
            <a:off x="4603235" y="2934368"/>
            <a:ext cx="442490" cy="494753"/>
            <a:chOff x="2366667" y="2547438"/>
            <a:chExt cx="332239" cy="371480"/>
          </a:xfrm>
        </p:grpSpPr>
        <p:sp>
          <p:nvSpPr>
            <p:cNvPr id="1033" name="Google Shape;2866;p127">
              <a:extLst>
                <a:ext uri="{FF2B5EF4-FFF2-40B4-BE49-F238E27FC236}">
                  <a16:creationId xmlns:a16="http://schemas.microsoft.com/office/drawing/2014/main" id="{2EF47360-08CD-30C1-359A-6BAC5DEBB48E}"/>
                </a:ext>
              </a:extLst>
            </p:cNvPr>
            <p:cNvSpPr/>
            <p:nvPr/>
          </p:nvSpPr>
          <p:spPr>
            <a:xfrm>
              <a:off x="2643937" y="254743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867;p127">
              <a:extLst>
                <a:ext uri="{FF2B5EF4-FFF2-40B4-BE49-F238E27FC236}">
                  <a16:creationId xmlns:a16="http://schemas.microsoft.com/office/drawing/2014/main" id="{D4234716-A41C-1640-9C13-B5825B2C1223}"/>
                </a:ext>
              </a:extLst>
            </p:cNvPr>
            <p:cNvSpPr/>
            <p:nvPr/>
          </p:nvSpPr>
          <p:spPr>
            <a:xfrm>
              <a:off x="2643937" y="254743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868;p127">
              <a:extLst>
                <a:ext uri="{FF2B5EF4-FFF2-40B4-BE49-F238E27FC236}">
                  <a16:creationId xmlns:a16="http://schemas.microsoft.com/office/drawing/2014/main" id="{82FBEC2E-16A1-943D-7BE0-36C698F18FFC}"/>
                </a:ext>
              </a:extLst>
            </p:cNvPr>
            <p:cNvSpPr/>
            <p:nvPr/>
          </p:nvSpPr>
          <p:spPr>
            <a:xfrm>
              <a:off x="2649189" y="256314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869;p127">
              <a:extLst>
                <a:ext uri="{FF2B5EF4-FFF2-40B4-BE49-F238E27FC236}">
                  <a16:creationId xmlns:a16="http://schemas.microsoft.com/office/drawing/2014/main" id="{3227C542-1AB5-72D2-C6FF-1E1FB2D8B612}"/>
                </a:ext>
              </a:extLst>
            </p:cNvPr>
            <p:cNvSpPr/>
            <p:nvPr/>
          </p:nvSpPr>
          <p:spPr>
            <a:xfrm>
              <a:off x="2643937" y="2631144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98" y="1"/>
                  </a:moveTo>
                  <a:lnTo>
                    <a:pt x="1" y="195"/>
                  </a:lnTo>
                  <a:lnTo>
                    <a:pt x="1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870;p127">
              <a:extLst>
                <a:ext uri="{FF2B5EF4-FFF2-40B4-BE49-F238E27FC236}">
                  <a16:creationId xmlns:a16="http://schemas.microsoft.com/office/drawing/2014/main" id="{092F50DB-B595-1F45-DEAC-040D42D2ECEA}"/>
                </a:ext>
              </a:extLst>
            </p:cNvPr>
            <p:cNvSpPr/>
            <p:nvPr/>
          </p:nvSpPr>
          <p:spPr>
            <a:xfrm>
              <a:off x="2643937" y="2631144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" y="195"/>
                  </a:moveTo>
                  <a:lnTo>
                    <a:pt x="1" y="389"/>
                  </a:lnTo>
                  <a:lnTo>
                    <a:pt x="1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1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871;p127">
              <a:extLst>
                <a:ext uri="{FF2B5EF4-FFF2-40B4-BE49-F238E27FC236}">
                  <a16:creationId xmlns:a16="http://schemas.microsoft.com/office/drawing/2014/main" id="{589A4178-9693-0CA4-F22E-95AB9E4C920B}"/>
                </a:ext>
              </a:extLst>
            </p:cNvPr>
            <p:cNvSpPr/>
            <p:nvPr/>
          </p:nvSpPr>
          <p:spPr>
            <a:xfrm>
              <a:off x="2643937" y="26363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872;p127">
              <a:extLst>
                <a:ext uri="{FF2B5EF4-FFF2-40B4-BE49-F238E27FC236}">
                  <a16:creationId xmlns:a16="http://schemas.microsoft.com/office/drawing/2014/main" id="{024EA020-69DE-06BB-8A88-2D3488B5DE26}"/>
                </a:ext>
              </a:extLst>
            </p:cNvPr>
            <p:cNvSpPr/>
            <p:nvPr/>
          </p:nvSpPr>
          <p:spPr>
            <a:xfrm>
              <a:off x="2672728" y="2560527"/>
              <a:ext cx="13089" cy="15729"/>
            </a:xfrm>
            <a:custGeom>
              <a:avLst/>
              <a:gdLst/>
              <a:ahLst/>
              <a:cxnLst/>
              <a:rect l="l" t="t" r="r" b="b"/>
              <a:pathLst>
                <a:path w="486" h="584" extrusionOk="0">
                  <a:moveTo>
                    <a:pt x="292" y="0"/>
                  </a:moveTo>
                  <a:lnTo>
                    <a:pt x="194" y="97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486"/>
                  </a:lnTo>
                  <a:lnTo>
                    <a:pt x="194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195"/>
                  </a:lnTo>
                  <a:lnTo>
                    <a:pt x="486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873;p127">
              <a:extLst>
                <a:ext uri="{FF2B5EF4-FFF2-40B4-BE49-F238E27FC236}">
                  <a16:creationId xmlns:a16="http://schemas.microsoft.com/office/drawing/2014/main" id="{C0FD7C8F-D666-84CF-7EF6-0D594D530F2B}"/>
                </a:ext>
              </a:extLst>
            </p:cNvPr>
            <p:cNvSpPr/>
            <p:nvPr/>
          </p:nvSpPr>
          <p:spPr>
            <a:xfrm>
              <a:off x="2672728" y="2560527"/>
              <a:ext cx="13089" cy="15729"/>
            </a:xfrm>
            <a:custGeom>
              <a:avLst/>
              <a:gdLst/>
              <a:ahLst/>
              <a:cxnLst/>
              <a:rect l="l" t="t" r="r" b="b"/>
              <a:pathLst>
                <a:path w="486" h="584" fill="none" extrusionOk="0">
                  <a:moveTo>
                    <a:pt x="194" y="583"/>
                  </a:moveTo>
                  <a:lnTo>
                    <a:pt x="194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486" y="195"/>
                  </a:lnTo>
                  <a:lnTo>
                    <a:pt x="486" y="97"/>
                  </a:lnTo>
                  <a:lnTo>
                    <a:pt x="486" y="97"/>
                  </a:lnTo>
                  <a:lnTo>
                    <a:pt x="292" y="0"/>
                  </a:lnTo>
                  <a:lnTo>
                    <a:pt x="194" y="97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194" y="583"/>
                  </a:lnTo>
                  <a:lnTo>
                    <a:pt x="194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874;p127">
              <a:extLst>
                <a:ext uri="{FF2B5EF4-FFF2-40B4-BE49-F238E27FC236}">
                  <a16:creationId xmlns:a16="http://schemas.microsoft.com/office/drawing/2014/main" id="{AFD55F30-39C0-7350-5FA5-B46FDE7C8419}"/>
                </a:ext>
              </a:extLst>
            </p:cNvPr>
            <p:cNvSpPr/>
            <p:nvPr/>
          </p:nvSpPr>
          <p:spPr>
            <a:xfrm>
              <a:off x="2677953" y="25762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875;p127">
              <a:extLst>
                <a:ext uri="{FF2B5EF4-FFF2-40B4-BE49-F238E27FC236}">
                  <a16:creationId xmlns:a16="http://schemas.microsoft.com/office/drawing/2014/main" id="{20CE4BE3-0084-B411-9AF6-30B647E405E8}"/>
                </a:ext>
              </a:extLst>
            </p:cNvPr>
            <p:cNvSpPr/>
            <p:nvPr/>
          </p:nvSpPr>
          <p:spPr>
            <a:xfrm>
              <a:off x="2612561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583"/>
                  </a:lnTo>
                  <a:lnTo>
                    <a:pt x="389" y="583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486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876;p127">
              <a:extLst>
                <a:ext uri="{FF2B5EF4-FFF2-40B4-BE49-F238E27FC236}">
                  <a16:creationId xmlns:a16="http://schemas.microsoft.com/office/drawing/2014/main" id="{CA7A4AC3-EA48-7B32-5D64-2F2B9481447C}"/>
                </a:ext>
              </a:extLst>
            </p:cNvPr>
            <p:cNvSpPr/>
            <p:nvPr/>
          </p:nvSpPr>
          <p:spPr>
            <a:xfrm>
              <a:off x="2612561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583"/>
                  </a:lnTo>
                  <a:lnTo>
                    <a:pt x="97" y="583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486" y="97"/>
                  </a:lnTo>
                  <a:lnTo>
                    <a:pt x="486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877;p127">
              <a:extLst>
                <a:ext uri="{FF2B5EF4-FFF2-40B4-BE49-F238E27FC236}">
                  <a16:creationId xmlns:a16="http://schemas.microsoft.com/office/drawing/2014/main" id="{E8D15A21-DC87-90F2-B79D-C521B4AEC1CE}"/>
                </a:ext>
              </a:extLst>
            </p:cNvPr>
            <p:cNvSpPr/>
            <p:nvPr/>
          </p:nvSpPr>
          <p:spPr>
            <a:xfrm>
              <a:off x="2617785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878;p127">
              <a:extLst>
                <a:ext uri="{FF2B5EF4-FFF2-40B4-BE49-F238E27FC236}">
                  <a16:creationId xmlns:a16="http://schemas.microsoft.com/office/drawing/2014/main" id="{C52A57C8-1E79-D7F5-DF0F-FE2016A47673}"/>
                </a:ext>
              </a:extLst>
            </p:cNvPr>
            <p:cNvSpPr/>
            <p:nvPr/>
          </p:nvSpPr>
          <p:spPr>
            <a:xfrm>
              <a:off x="2683178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879;p127">
              <a:extLst>
                <a:ext uri="{FF2B5EF4-FFF2-40B4-BE49-F238E27FC236}">
                  <a16:creationId xmlns:a16="http://schemas.microsoft.com/office/drawing/2014/main" id="{6EC9D22E-EB77-2874-22B2-4BE8CDB23CDB}"/>
                </a:ext>
              </a:extLst>
            </p:cNvPr>
            <p:cNvSpPr/>
            <p:nvPr/>
          </p:nvSpPr>
          <p:spPr>
            <a:xfrm>
              <a:off x="2683178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" y="195"/>
                  </a:moveTo>
                  <a:lnTo>
                    <a:pt x="1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880;p127">
              <a:extLst>
                <a:ext uri="{FF2B5EF4-FFF2-40B4-BE49-F238E27FC236}">
                  <a16:creationId xmlns:a16="http://schemas.microsoft.com/office/drawing/2014/main" id="{0B77CA48-F0AD-90E3-08C8-63F32643B6B1}"/>
                </a:ext>
              </a:extLst>
            </p:cNvPr>
            <p:cNvSpPr/>
            <p:nvPr/>
          </p:nvSpPr>
          <p:spPr>
            <a:xfrm>
              <a:off x="2683178" y="259715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881;p127">
              <a:extLst>
                <a:ext uri="{FF2B5EF4-FFF2-40B4-BE49-F238E27FC236}">
                  <a16:creationId xmlns:a16="http://schemas.microsoft.com/office/drawing/2014/main" id="{0516AD9B-31F6-10EF-78D7-82FD5DCA7B6E}"/>
                </a:ext>
              </a:extLst>
            </p:cNvPr>
            <p:cNvSpPr/>
            <p:nvPr/>
          </p:nvSpPr>
          <p:spPr>
            <a:xfrm>
              <a:off x="2599471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882;p127">
              <a:extLst>
                <a:ext uri="{FF2B5EF4-FFF2-40B4-BE49-F238E27FC236}">
                  <a16:creationId xmlns:a16="http://schemas.microsoft.com/office/drawing/2014/main" id="{2432F890-06F5-3743-B7F5-522C768B673A}"/>
                </a:ext>
              </a:extLst>
            </p:cNvPr>
            <p:cNvSpPr/>
            <p:nvPr/>
          </p:nvSpPr>
          <p:spPr>
            <a:xfrm>
              <a:off x="2599471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883;p127">
              <a:extLst>
                <a:ext uri="{FF2B5EF4-FFF2-40B4-BE49-F238E27FC236}">
                  <a16:creationId xmlns:a16="http://schemas.microsoft.com/office/drawing/2014/main" id="{85ECF624-77B3-49EC-6B63-36A7ECA8E0CA}"/>
                </a:ext>
              </a:extLst>
            </p:cNvPr>
            <p:cNvSpPr/>
            <p:nvPr/>
          </p:nvSpPr>
          <p:spPr>
            <a:xfrm>
              <a:off x="2604696" y="2602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884;p127">
              <a:extLst>
                <a:ext uri="{FF2B5EF4-FFF2-40B4-BE49-F238E27FC236}">
                  <a16:creationId xmlns:a16="http://schemas.microsoft.com/office/drawing/2014/main" id="{F16C5F30-B81F-4F1D-5064-3082D75D39E7}"/>
                </a:ext>
              </a:extLst>
            </p:cNvPr>
            <p:cNvSpPr/>
            <p:nvPr/>
          </p:nvSpPr>
          <p:spPr>
            <a:xfrm>
              <a:off x="2672728" y="2618082"/>
              <a:ext cx="13089" cy="15702"/>
            </a:xfrm>
            <a:custGeom>
              <a:avLst/>
              <a:gdLst/>
              <a:ahLst/>
              <a:cxnLst/>
              <a:rect l="l" t="t" r="r" b="b"/>
              <a:pathLst>
                <a:path w="486" h="583" extrusionOk="0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0" y="389"/>
                  </a:lnTo>
                  <a:lnTo>
                    <a:pt x="194" y="583"/>
                  </a:lnTo>
                  <a:lnTo>
                    <a:pt x="486" y="583"/>
                  </a:lnTo>
                  <a:lnTo>
                    <a:pt x="486" y="389"/>
                  </a:lnTo>
                  <a:lnTo>
                    <a:pt x="486" y="292"/>
                  </a:lnTo>
                  <a:lnTo>
                    <a:pt x="292" y="9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885;p127">
              <a:extLst>
                <a:ext uri="{FF2B5EF4-FFF2-40B4-BE49-F238E27FC236}">
                  <a16:creationId xmlns:a16="http://schemas.microsoft.com/office/drawing/2014/main" id="{C3C00492-C741-AE8D-FB57-378BC63BF056}"/>
                </a:ext>
              </a:extLst>
            </p:cNvPr>
            <p:cNvSpPr/>
            <p:nvPr/>
          </p:nvSpPr>
          <p:spPr>
            <a:xfrm>
              <a:off x="2672728" y="2618082"/>
              <a:ext cx="13089" cy="15702"/>
            </a:xfrm>
            <a:custGeom>
              <a:avLst/>
              <a:gdLst/>
              <a:ahLst/>
              <a:cxnLst/>
              <a:rect l="l" t="t" r="r" b="b"/>
              <a:pathLst>
                <a:path w="486" h="583" fill="none" extrusionOk="0">
                  <a:moveTo>
                    <a:pt x="0" y="97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0" y="389"/>
                  </a:lnTo>
                  <a:lnTo>
                    <a:pt x="194" y="583"/>
                  </a:lnTo>
                  <a:lnTo>
                    <a:pt x="194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486" y="583"/>
                  </a:lnTo>
                  <a:lnTo>
                    <a:pt x="486" y="583"/>
                  </a:lnTo>
                  <a:lnTo>
                    <a:pt x="486" y="389"/>
                  </a:lnTo>
                  <a:lnTo>
                    <a:pt x="486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886;p127">
              <a:extLst>
                <a:ext uri="{FF2B5EF4-FFF2-40B4-BE49-F238E27FC236}">
                  <a16:creationId xmlns:a16="http://schemas.microsoft.com/office/drawing/2014/main" id="{502BF587-E460-50A0-4865-F58868379F8D}"/>
                </a:ext>
              </a:extLst>
            </p:cNvPr>
            <p:cNvSpPr/>
            <p:nvPr/>
          </p:nvSpPr>
          <p:spPr>
            <a:xfrm>
              <a:off x="2672728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887;p127">
              <a:extLst>
                <a:ext uri="{FF2B5EF4-FFF2-40B4-BE49-F238E27FC236}">
                  <a16:creationId xmlns:a16="http://schemas.microsoft.com/office/drawing/2014/main" id="{25C6D5FC-CF23-658C-A590-121ADDEF8735}"/>
                </a:ext>
              </a:extLst>
            </p:cNvPr>
            <p:cNvSpPr/>
            <p:nvPr/>
          </p:nvSpPr>
          <p:spPr>
            <a:xfrm>
              <a:off x="2612561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7" y="97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888;p127">
              <a:extLst>
                <a:ext uri="{FF2B5EF4-FFF2-40B4-BE49-F238E27FC236}">
                  <a16:creationId xmlns:a16="http://schemas.microsoft.com/office/drawing/2014/main" id="{07F9FDE6-CCC1-2488-2E7C-5DF1099DDCB6}"/>
                </a:ext>
              </a:extLst>
            </p:cNvPr>
            <p:cNvSpPr/>
            <p:nvPr/>
          </p:nvSpPr>
          <p:spPr>
            <a:xfrm>
              <a:off x="2612561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889;p127">
              <a:extLst>
                <a:ext uri="{FF2B5EF4-FFF2-40B4-BE49-F238E27FC236}">
                  <a16:creationId xmlns:a16="http://schemas.microsoft.com/office/drawing/2014/main" id="{C99934AA-E45B-A4C3-9338-6985A223DB57}"/>
                </a:ext>
              </a:extLst>
            </p:cNvPr>
            <p:cNvSpPr/>
            <p:nvPr/>
          </p:nvSpPr>
          <p:spPr>
            <a:xfrm>
              <a:off x="2617785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890;p127">
              <a:extLst>
                <a:ext uri="{FF2B5EF4-FFF2-40B4-BE49-F238E27FC236}">
                  <a16:creationId xmlns:a16="http://schemas.microsoft.com/office/drawing/2014/main" id="{0BED4C35-CCA6-5E85-57E2-9E7DA853394C}"/>
                </a:ext>
              </a:extLst>
            </p:cNvPr>
            <p:cNvSpPr/>
            <p:nvPr/>
          </p:nvSpPr>
          <p:spPr>
            <a:xfrm>
              <a:off x="2625623" y="2570977"/>
              <a:ext cx="49744" cy="52357"/>
            </a:xfrm>
            <a:custGeom>
              <a:avLst/>
              <a:gdLst/>
              <a:ahLst/>
              <a:cxnLst/>
              <a:rect l="l" t="t" r="r" b="b"/>
              <a:pathLst>
                <a:path w="1847" h="1944" extrusionOk="0">
                  <a:moveTo>
                    <a:pt x="1069" y="486"/>
                  </a:moveTo>
                  <a:lnTo>
                    <a:pt x="1264" y="584"/>
                  </a:lnTo>
                  <a:lnTo>
                    <a:pt x="1361" y="778"/>
                  </a:lnTo>
                  <a:lnTo>
                    <a:pt x="1458" y="972"/>
                  </a:lnTo>
                  <a:lnTo>
                    <a:pt x="1361" y="1166"/>
                  </a:lnTo>
                  <a:lnTo>
                    <a:pt x="1264" y="1361"/>
                  </a:lnTo>
                  <a:lnTo>
                    <a:pt x="1069" y="1458"/>
                  </a:lnTo>
                  <a:lnTo>
                    <a:pt x="875" y="1555"/>
                  </a:lnTo>
                  <a:lnTo>
                    <a:pt x="681" y="1458"/>
                  </a:lnTo>
                  <a:lnTo>
                    <a:pt x="487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487" y="584"/>
                  </a:lnTo>
                  <a:lnTo>
                    <a:pt x="681" y="486"/>
                  </a:lnTo>
                  <a:close/>
                  <a:moveTo>
                    <a:pt x="875" y="1"/>
                  </a:moveTo>
                  <a:lnTo>
                    <a:pt x="584" y="98"/>
                  </a:lnTo>
                  <a:lnTo>
                    <a:pt x="195" y="292"/>
                  </a:lnTo>
                  <a:lnTo>
                    <a:pt x="1" y="584"/>
                  </a:lnTo>
                  <a:lnTo>
                    <a:pt x="1" y="972"/>
                  </a:lnTo>
                  <a:lnTo>
                    <a:pt x="1" y="1361"/>
                  </a:lnTo>
                  <a:lnTo>
                    <a:pt x="195" y="1652"/>
                  </a:lnTo>
                  <a:lnTo>
                    <a:pt x="584" y="1846"/>
                  </a:lnTo>
                  <a:lnTo>
                    <a:pt x="875" y="1943"/>
                  </a:lnTo>
                  <a:lnTo>
                    <a:pt x="1264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4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891;p127">
              <a:extLst>
                <a:ext uri="{FF2B5EF4-FFF2-40B4-BE49-F238E27FC236}">
                  <a16:creationId xmlns:a16="http://schemas.microsoft.com/office/drawing/2014/main" id="{08D4708F-7CB1-121D-3E5F-A09D5E46167A}"/>
                </a:ext>
              </a:extLst>
            </p:cNvPr>
            <p:cNvSpPr/>
            <p:nvPr/>
          </p:nvSpPr>
          <p:spPr>
            <a:xfrm>
              <a:off x="2625623" y="2570977"/>
              <a:ext cx="49744" cy="52357"/>
            </a:xfrm>
            <a:custGeom>
              <a:avLst/>
              <a:gdLst/>
              <a:ahLst/>
              <a:cxnLst/>
              <a:rect l="l" t="t" r="r" b="b"/>
              <a:pathLst>
                <a:path w="1847" h="1944" fill="none" extrusionOk="0">
                  <a:moveTo>
                    <a:pt x="875" y="1943"/>
                  </a:moveTo>
                  <a:lnTo>
                    <a:pt x="875" y="1943"/>
                  </a:lnTo>
                  <a:lnTo>
                    <a:pt x="1264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4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4" y="98"/>
                  </a:lnTo>
                  <a:lnTo>
                    <a:pt x="195" y="292"/>
                  </a:lnTo>
                  <a:lnTo>
                    <a:pt x="1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1" y="1361"/>
                  </a:lnTo>
                  <a:lnTo>
                    <a:pt x="195" y="1652"/>
                  </a:lnTo>
                  <a:lnTo>
                    <a:pt x="584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892;p127">
              <a:extLst>
                <a:ext uri="{FF2B5EF4-FFF2-40B4-BE49-F238E27FC236}">
                  <a16:creationId xmlns:a16="http://schemas.microsoft.com/office/drawing/2014/main" id="{C82554B1-F569-35CB-5834-E762115A5F54}"/>
                </a:ext>
              </a:extLst>
            </p:cNvPr>
            <p:cNvSpPr/>
            <p:nvPr/>
          </p:nvSpPr>
          <p:spPr>
            <a:xfrm>
              <a:off x="2636100" y="2584066"/>
              <a:ext cx="28791" cy="28791"/>
            </a:xfrm>
            <a:custGeom>
              <a:avLst/>
              <a:gdLst/>
              <a:ahLst/>
              <a:cxnLst/>
              <a:rect l="l" t="t" r="r" b="b"/>
              <a:pathLst>
                <a:path w="1069" h="1069" fill="none" extrusionOk="0">
                  <a:moveTo>
                    <a:pt x="486" y="0"/>
                  </a:moveTo>
                  <a:lnTo>
                    <a:pt x="486" y="0"/>
                  </a:lnTo>
                  <a:lnTo>
                    <a:pt x="680" y="0"/>
                  </a:lnTo>
                  <a:lnTo>
                    <a:pt x="875" y="98"/>
                  </a:lnTo>
                  <a:lnTo>
                    <a:pt x="972" y="292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972" y="680"/>
                  </a:lnTo>
                  <a:lnTo>
                    <a:pt x="875" y="875"/>
                  </a:lnTo>
                  <a:lnTo>
                    <a:pt x="680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2" y="972"/>
                  </a:lnTo>
                  <a:lnTo>
                    <a:pt x="98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893;p127">
              <a:extLst>
                <a:ext uri="{FF2B5EF4-FFF2-40B4-BE49-F238E27FC236}">
                  <a16:creationId xmlns:a16="http://schemas.microsoft.com/office/drawing/2014/main" id="{825A5AC2-D01E-7397-55F6-6A479D85EA6A}"/>
                </a:ext>
              </a:extLst>
            </p:cNvPr>
            <p:cNvSpPr/>
            <p:nvPr/>
          </p:nvSpPr>
          <p:spPr>
            <a:xfrm>
              <a:off x="2649189" y="258406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894;p127">
              <a:extLst>
                <a:ext uri="{FF2B5EF4-FFF2-40B4-BE49-F238E27FC236}">
                  <a16:creationId xmlns:a16="http://schemas.microsoft.com/office/drawing/2014/main" id="{718F7A48-2203-88A1-E0FB-548116BBCFA7}"/>
                </a:ext>
              </a:extLst>
            </p:cNvPr>
            <p:cNvSpPr/>
            <p:nvPr/>
          </p:nvSpPr>
          <p:spPr>
            <a:xfrm>
              <a:off x="2366667" y="2547438"/>
              <a:ext cx="332239" cy="371480"/>
            </a:xfrm>
            <a:custGeom>
              <a:avLst/>
              <a:gdLst/>
              <a:ahLst/>
              <a:cxnLst/>
              <a:rect l="l" t="t" r="r" b="b"/>
              <a:pathLst>
                <a:path w="12336" h="13793" extrusionOk="0">
                  <a:moveTo>
                    <a:pt x="3205" y="1166"/>
                  </a:moveTo>
                  <a:lnTo>
                    <a:pt x="3303" y="1263"/>
                  </a:lnTo>
                  <a:lnTo>
                    <a:pt x="3400" y="1360"/>
                  </a:lnTo>
                  <a:lnTo>
                    <a:pt x="3400" y="3206"/>
                  </a:lnTo>
                  <a:lnTo>
                    <a:pt x="3011" y="3206"/>
                  </a:lnTo>
                  <a:lnTo>
                    <a:pt x="3011" y="1360"/>
                  </a:lnTo>
                  <a:lnTo>
                    <a:pt x="3011" y="1263"/>
                  </a:lnTo>
                  <a:lnTo>
                    <a:pt x="3205" y="1166"/>
                  </a:lnTo>
                  <a:close/>
                  <a:moveTo>
                    <a:pt x="7673" y="4469"/>
                  </a:moveTo>
                  <a:lnTo>
                    <a:pt x="7965" y="4663"/>
                  </a:lnTo>
                  <a:lnTo>
                    <a:pt x="8159" y="4954"/>
                  </a:lnTo>
                  <a:lnTo>
                    <a:pt x="8159" y="5440"/>
                  </a:lnTo>
                  <a:lnTo>
                    <a:pt x="7770" y="5537"/>
                  </a:lnTo>
                  <a:lnTo>
                    <a:pt x="7188" y="5537"/>
                  </a:lnTo>
                  <a:lnTo>
                    <a:pt x="6896" y="5343"/>
                  </a:lnTo>
                  <a:lnTo>
                    <a:pt x="6605" y="5148"/>
                  </a:lnTo>
                  <a:lnTo>
                    <a:pt x="6411" y="4857"/>
                  </a:lnTo>
                  <a:lnTo>
                    <a:pt x="6314" y="4469"/>
                  </a:lnTo>
                  <a:close/>
                  <a:moveTo>
                    <a:pt x="10393" y="6023"/>
                  </a:moveTo>
                  <a:lnTo>
                    <a:pt x="10296" y="6411"/>
                  </a:lnTo>
                  <a:lnTo>
                    <a:pt x="10102" y="6702"/>
                  </a:lnTo>
                  <a:lnTo>
                    <a:pt x="9907" y="6897"/>
                  </a:lnTo>
                  <a:lnTo>
                    <a:pt x="9616" y="7091"/>
                  </a:lnTo>
                  <a:lnTo>
                    <a:pt x="9325" y="7188"/>
                  </a:lnTo>
                  <a:lnTo>
                    <a:pt x="9033" y="7188"/>
                  </a:lnTo>
                  <a:lnTo>
                    <a:pt x="8548" y="7091"/>
                  </a:lnTo>
                  <a:lnTo>
                    <a:pt x="8645" y="6702"/>
                  </a:lnTo>
                  <a:lnTo>
                    <a:pt x="8839" y="6314"/>
                  </a:lnTo>
                  <a:lnTo>
                    <a:pt x="9033" y="6120"/>
                  </a:lnTo>
                  <a:lnTo>
                    <a:pt x="9422" y="6023"/>
                  </a:lnTo>
                  <a:close/>
                  <a:moveTo>
                    <a:pt x="3400" y="3594"/>
                  </a:moveTo>
                  <a:lnTo>
                    <a:pt x="3400" y="7868"/>
                  </a:lnTo>
                  <a:lnTo>
                    <a:pt x="3497" y="7965"/>
                  </a:lnTo>
                  <a:lnTo>
                    <a:pt x="3788" y="8257"/>
                  </a:lnTo>
                  <a:lnTo>
                    <a:pt x="3885" y="8548"/>
                  </a:lnTo>
                  <a:lnTo>
                    <a:pt x="3983" y="8839"/>
                  </a:lnTo>
                  <a:lnTo>
                    <a:pt x="3885" y="9131"/>
                  </a:lnTo>
                  <a:lnTo>
                    <a:pt x="3788" y="9422"/>
                  </a:lnTo>
                  <a:lnTo>
                    <a:pt x="3497" y="9616"/>
                  </a:lnTo>
                  <a:lnTo>
                    <a:pt x="2817" y="9616"/>
                  </a:lnTo>
                  <a:lnTo>
                    <a:pt x="2623" y="9422"/>
                  </a:lnTo>
                  <a:lnTo>
                    <a:pt x="2428" y="9131"/>
                  </a:lnTo>
                  <a:lnTo>
                    <a:pt x="2331" y="8839"/>
                  </a:lnTo>
                  <a:lnTo>
                    <a:pt x="2428" y="8548"/>
                  </a:lnTo>
                  <a:lnTo>
                    <a:pt x="2623" y="8257"/>
                  </a:lnTo>
                  <a:lnTo>
                    <a:pt x="2914" y="7965"/>
                  </a:lnTo>
                  <a:lnTo>
                    <a:pt x="3011" y="7868"/>
                  </a:lnTo>
                  <a:lnTo>
                    <a:pt x="3011" y="3594"/>
                  </a:lnTo>
                  <a:close/>
                  <a:moveTo>
                    <a:pt x="8353" y="9228"/>
                  </a:moveTo>
                  <a:lnTo>
                    <a:pt x="9227" y="9325"/>
                  </a:lnTo>
                  <a:lnTo>
                    <a:pt x="10102" y="9616"/>
                  </a:lnTo>
                  <a:lnTo>
                    <a:pt x="6605" y="9616"/>
                  </a:lnTo>
                  <a:lnTo>
                    <a:pt x="7479" y="9325"/>
                  </a:lnTo>
                  <a:lnTo>
                    <a:pt x="8353" y="9228"/>
                  </a:lnTo>
                  <a:close/>
                  <a:moveTo>
                    <a:pt x="11850" y="10005"/>
                  </a:moveTo>
                  <a:lnTo>
                    <a:pt x="11947" y="10102"/>
                  </a:lnTo>
                  <a:lnTo>
                    <a:pt x="11947" y="10199"/>
                  </a:lnTo>
                  <a:lnTo>
                    <a:pt x="11947" y="10393"/>
                  </a:lnTo>
                  <a:lnTo>
                    <a:pt x="11947" y="10490"/>
                  </a:lnTo>
                  <a:lnTo>
                    <a:pt x="11850" y="10588"/>
                  </a:lnTo>
                  <a:lnTo>
                    <a:pt x="8353" y="10588"/>
                  </a:lnTo>
                  <a:lnTo>
                    <a:pt x="8256" y="10782"/>
                  </a:lnTo>
                  <a:lnTo>
                    <a:pt x="8353" y="10879"/>
                  </a:lnTo>
                  <a:lnTo>
                    <a:pt x="8450" y="10976"/>
                  </a:lnTo>
                  <a:lnTo>
                    <a:pt x="11170" y="10976"/>
                  </a:lnTo>
                  <a:lnTo>
                    <a:pt x="10587" y="13113"/>
                  </a:lnTo>
                  <a:lnTo>
                    <a:pt x="10393" y="13307"/>
                  </a:lnTo>
                  <a:lnTo>
                    <a:pt x="10102" y="13404"/>
                  </a:lnTo>
                  <a:lnTo>
                    <a:pt x="2234" y="13404"/>
                  </a:lnTo>
                  <a:lnTo>
                    <a:pt x="1943" y="13307"/>
                  </a:lnTo>
                  <a:lnTo>
                    <a:pt x="1749" y="13113"/>
                  </a:lnTo>
                  <a:lnTo>
                    <a:pt x="1166" y="10976"/>
                  </a:lnTo>
                  <a:lnTo>
                    <a:pt x="7576" y="10976"/>
                  </a:lnTo>
                  <a:lnTo>
                    <a:pt x="7673" y="10879"/>
                  </a:lnTo>
                  <a:lnTo>
                    <a:pt x="7770" y="10782"/>
                  </a:lnTo>
                  <a:lnTo>
                    <a:pt x="7673" y="10588"/>
                  </a:lnTo>
                  <a:lnTo>
                    <a:pt x="486" y="10588"/>
                  </a:lnTo>
                  <a:lnTo>
                    <a:pt x="486" y="10490"/>
                  </a:lnTo>
                  <a:lnTo>
                    <a:pt x="389" y="10393"/>
                  </a:lnTo>
                  <a:lnTo>
                    <a:pt x="389" y="10199"/>
                  </a:lnTo>
                  <a:lnTo>
                    <a:pt x="486" y="10102"/>
                  </a:lnTo>
                  <a:lnTo>
                    <a:pt x="486" y="10005"/>
                  </a:lnTo>
                  <a:close/>
                  <a:moveTo>
                    <a:pt x="3108" y="1"/>
                  </a:moveTo>
                  <a:lnTo>
                    <a:pt x="2817" y="98"/>
                  </a:lnTo>
                  <a:lnTo>
                    <a:pt x="2526" y="195"/>
                  </a:lnTo>
                  <a:lnTo>
                    <a:pt x="2331" y="389"/>
                  </a:lnTo>
                  <a:lnTo>
                    <a:pt x="2137" y="583"/>
                  </a:lnTo>
                  <a:lnTo>
                    <a:pt x="1943" y="778"/>
                  </a:lnTo>
                  <a:lnTo>
                    <a:pt x="1846" y="1069"/>
                  </a:lnTo>
                  <a:lnTo>
                    <a:pt x="1846" y="1360"/>
                  </a:lnTo>
                  <a:lnTo>
                    <a:pt x="1846" y="4177"/>
                  </a:lnTo>
                  <a:lnTo>
                    <a:pt x="1846" y="4371"/>
                  </a:lnTo>
                  <a:lnTo>
                    <a:pt x="2137" y="4371"/>
                  </a:lnTo>
                  <a:lnTo>
                    <a:pt x="2234" y="4177"/>
                  </a:lnTo>
                  <a:lnTo>
                    <a:pt x="2234" y="1360"/>
                  </a:lnTo>
                  <a:lnTo>
                    <a:pt x="2234" y="1069"/>
                  </a:lnTo>
                  <a:lnTo>
                    <a:pt x="2526" y="681"/>
                  </a:lnTo>
                  <a:lnTo>
                    <a:pt x="2817" y="486"/>
                  </a:lnTo>
                  <a:lnTo>
                    <a:pt x="3108" y="389"/>
                  </a:lnTo>
                  <a:lnTo>
                    <a:pt x="3497" y="486"/>
                  </a:lnTo>
                  <a:lnTo>
                    <a:pt x="3885" y="681"/>
                  </a:lnTo>
                  <a:lnTo>
                    <a:pt x="4080" y="972"/>
                  </a:lnTo>
                  <a:lnTo>
                    <a:pt x="4177" y="1360"/>
                  </a:lnTo>
                  <a:lnTo>
                    <a:pt x="4177" y="7285"/>
                  </a:lnTo>
                  <a:lnTo>
                    <a:pt x="4177" y="7577"/>
                  </a:lnTo>
                  <a:lnTo>
                    <a:pt x="4371" y="7771"/>
                  </a:lnTo>
                  <a:lnTo>
                    <a:pt x="4662" y="8257"/>
                  </a:lnTo>
                  <a:lnTo>
                    <a:pt x="4760" y="8839"/>
                  </a:lnTo>
                  <a:lnTo>
                    <a:pt x="4662" y="9228"/>
                  </a:lnTo>
                  <a:lnTo>
                    <a:pt x="4565" y="9616"/>
                  </a:lnTo>
                  <a:lnTo>
                    <a:pt x="4080" y="9616"/>
                  </a:lnTo>
                  <a:lnTo>
                    <a:pt x="4371" y="9228"/>
                  </a:lnTo>
                  <a:lnTo>
                    <a:pt x="4468" y="8839"/>
                  </a:lnTo>
                  <a:lnTo>
                    <a:pt x="4371" y="8354"/>
                  </a:lnTo>
                  <a:lnTo>
                    <a:pt x="4177" y="8062"/>
                  </a:lnTo>
                  <a:lnTo>
                    <a:pt x="3788" y="7771"/>
                  </a:lnTo>
                  <a:lnTo>
                    <a:pt x="3788" y="1360"/>
                  </a:lnTo>
                  <a:lnTo>
                    <a:pt x="3788" y="1166"/>
                  </a:lnTo>
                  <a:lnTo>
                    <a:pt x="3691" y="972"/>
                  </a:lnTo>
                  <a:lnTo>
                    <a:pt x="3497" y="875"/>
                  </a:lnTo>
                  <a:lnTo>
                    <a:pt x="3303" y="778"/>
                  </a:lnTo>
                  <a:lnTo>
                    <a:pt x="3011" y="778"/>
                  </a:lnTo>
                  <a:lnTo>
                    <a:pt x="2817" y="875"/>
                  </a:lnTo>
                  <a:lnTo>
                    <a:pt x="2623" y="1166"/>
                  </a:lnTo>
                  <a:lnTo>
                    <a:pt x="2526" y="1360"/>
                  </a:lnTo>
                  <a:lnTo>
                    <a:pt x="2526" y="7771"/>
                  </a:lnTo>
                  <a:lnTo>
                    <a:pt x="2234" y="8062"/>
                  </a:lnTo>
                  <a:lnTo>
                    <a:pt x="2040" y="8451"/>
                  </a:lnTo>
                  <a:lnTo>
                    <a:pt x="1943" y="8839"/>
                  </a:lnTo>
                  <a:lnTo>
                    <a:pt x="2040" y="9325"/>
                  </a:lnTo>
                  <a:lnTo>
                    <a:pt x="2331" y="9616"/>
                  </a:lnTo>
                  <a:lnTo>
                    <a:pt x="1846" y="9616"/>
                  </a:lnTo>
                  <a:lnTo>
                    <a:pt x="1651" y="9325"/>
                  </a:lnTo>
                  <a:lnTo>
                    <a:pt x="1651" y="8936"/>
                  </a:lnTo>
                  <a:lnTo>
                    <a:pt x="1651" y="8548"/>
                  </a:lnTo>
                  <a:lnTo>
                    <a:pt x="1749" y="8257"/>
                  </a:lnTo>
                  <a:lnTo>
                    <a:pt x="1846" y="7965"/>
                  </a:lnTo>
                  <a:lnTo>
                    <a:pt x="2040" y="7771"/>
                  </a:lnTo>
                  <a:lnTo>
                    <a:pt x="2137" y="7577"/>
                  </a:lnTo>
                  <a:lnTo>
                    <a:pt x="2234" y="7285"/>
                  </a:lnTo>
                  <a:lnTo>
                    <a:pt x="2234" y="5148"/>
                  </a:lnTo>
                  <a:lnTo>
                    <a:pt x="2137" y="5051"/>
                  </a:lnTo>
                  <a:lnTo>
                    <a:pt x="2040" y="4954"/>
                  </a:lnTo>
                  <a:lnTo>
                    <a:pt x="1846" y="5051"/>
                  </a:lnTo>
                  <a:lnTo>
                    <a:pt x="1846" y="5148"/>
                  </a:lnTo>
                  <a:lnTo>
                    <a:pt x="1846" y="7285"/>
                  </a:lnTo>
                  <a:lnTo>
                    <a:pt x="1749" y="7480"/>
                  </a:lnTo>
                  <a:lnTo>
                    <a:pt x="1554" y="7771"/>
                  </a:lnTo>
                  <a:lnTo>
                    <a:pt x="1360" y="8159"/>
                  </a:lnTo>
                  <a:lnTo>
                    <a:pt x="1263" y="8548"/>
                  </a:lnTo>
                  <a:lnTo>
                    <a:pt x="1166" y="8936"/>
                  </a:lnTo>
                  <a:lnTo>
                    <a:pt x="1263" y="9325"/>
                  </a:lnTo>
                  <a:lnTo>
                    <a:pt x="1360" y="9616"/>
                  </a:lnTo>
                  <a:lnTo>
                    <a:pt x="486" y="9616"/>
                  </a:lnTo>
                  <a:lnTo>
                    <a:pt x="292" y="9713"/>
                  </a:lnTo>
                  <a:lnTo>
                    <a:pt x="195" y="9811"/>
                  </a:lnTo>
                  <a:lnTo>
                    <a:pt x="97" y="10005"/>
                  </a:lnTo>
                  <a:lnTo>
                    <a:pt x="0" y="10199"/>
                  </a:lnTo>
                  <a:lnTo>
                    <a:pt x="0" y="10393"/>
                  </a:lnTo>
                  <a:lnTo>
                    <a:pt x="97" y="10588"/>
                  </a:lnTo>
                  <a:lnTo>
                    <a:pt x="195" y="10782"/>
                  </a:lnTo>
                  <a:lnTo>
                    <a:pt x="292" y="10879"/>
                  </a:lnTo>
                  <a:lnTo>
                    <a:pt x="486" y="10976"/>
                  </a:lnTo>
                  <a:lnTo>
                    <a:pt x="777" y="10976"/>
                  </a:lnTo>
                  <a:lnTo>
                    <a:pt x="1457" y="13210"/>
                  </a:lnTo>
                  <a:lnTo>
                    <a:pt x="1554" y="13404"/>
                  </a:lnTo>
                  <a:lnTo>
                    <a:pt x="1749" y="13599"/>
                  </a:lnTo>
                  <a:lnTo>
                    <a:pt x="2040" y="13793"/>
                  </a:lnTo>
                  <a:lnTo>
                    <a:pt x="10393" y="13793"/>
                  </a:lnTo>
                  <a:lnTo>
                    <a:pt x="10684" y="13599"/>
                  </a:lnTo>
                  <a:lnTo>
                    <a:pt x="10879" y="13404"/>
                  </a:lnTo>
                  <a:lnTo>
                    <a:pt x="10976" y="13210"/>
                  </a:lnTo>
                  <a:lnTo>
                    <a:pt x="11558" y="10976"/>
                  </a:lnTo>
                  <a:lnTo>
                    <a:pt x="11850" y="10976"/>
                  </a:lnTo>
                  <a:lnTo>
                    <a:pt x="12044" y="10879"/>
                  </a:lnTo>
                  <a:lnTo>
                    <a:pt x="12238" y="10782"/>
                  </a:lnTo>
                  <a:lnTo>
                    <a:pt x="12335" y="10588"/>
                  </a:lnTo>
                  <a:lnTo>
                    <a:pt x="12335" y="10393"/>
                  </a:lnTo>
                  <a:lnTo>
                    <a:pt x="12335" y="10199"/>
                  </a:lnTo>
                  <a:lnTo>
                    <a:pt x="12335" y="10005"/>
                  </a:lnTo>
                  <a:lnTo>
                    <a:pt x="12238" y="9811"/>
                  </a:lnTo>
                  <a:lnTo>
                    <a:pt x="12044" y="9713"/>
                  </a:lnTo>
                  <a:lnTo>
                    <a:pt x="11850" y="9616"/>
                  </a:lnTo>
                  <a:lnTo>
                    <a:pt x="10879" y="9616"/>
                  </a:lnTo>
                  <a:lnTo>
                    <a:pt x="10004" y="9228"/>
                  </a:lnTo>
                  <a:lnTo>
                    <a:pt x="9227" y="9034"/>
                  </a:lnTo>
                  <a:lnTo>
                    <a:pt x="8548" y="8839"/>
                  </a:lnTo>
                  <a:lnTo>
                    <a:pt x="8548" y="7577"/>
                  </a:lnTo>
                  <a:lnTo>
                    <a:pt x="9519" y="7577"/>
                  </a:lnTo>
                  <a:lnTo>
                    <a:pt x="9810" y="7480"/>
                  </a:lnTo>
                  <a:lnTo>
                    <a:pt x="10199" y="7188"/>
                  </a:lnTo>
                  <a:lnTo>
                    <a:pt x="10490" y="6897"/>
                  </a:lnTo>
                  <a:lnTo>
                    <a:pt x="10684" y="6411"/>
                  </a:lnTo>
                  <a:lnTo>
                    <a:pt x="10879" y="5828"/>
                  </a:lnTo>
                  <a:lnTo>
                    <a:pt x="10879" y="5634"/>
                  </a:lnTo>
                  <a:lnTo>
                    <a:pt x="10781" y="5537"/>
                  </a:lnTo>
                  <a:lnTo>
                    <a:pt x="10490" y="5537"/>
                  </a:lnTo>
                  <a:lnTo>
                    <a:pt x="10199" y="5634"/>
                  </a:lnTo>
                  <a:lnTo>
                    <a:pt x="8936" y="5634"/>
                  </a:lnTo>
                  <a:lnTo>
                    <a:pt x="8742" y="5828"/>
                  </a:lnTo>
                  <a:lnTo>
                    <a:pt x="8548" y="5925"/>
                  </a:lnTo>
                  <a:lnTo>
                    <a:pt x="8548" y="5537"/>
                  </a:lnTo>
                  <a:lnTo>
                    <a:pt x="8548" y="4857"/>
                  </a:lnTo>
                  <a:lnTo>
                    <a:pt x="8450" y="4663"/>
                  </a:lnTo>
                  <a:lnTo>
                    <a:pt x="8353" y="4371"/>
                  </a:lnTo>
                  <a:lnTo>
                    <a:pt x="8062" y="4177"/>
                  </a:lnTo>
                  <a:lnTo>
                    <a:pt x="7868" y="4080"/>
                  </a:lnTo>
                  <a:lnTo>
                    <a:pt x="7576" y="3983"/>
                  </a:lnTo>
                  <a:lnTo>
                    <a:pt x="7188" y="3983"/>
                  </a:lnTo>
                  <a:lnTo>
                    <a:pt x="6411" y="4080"/>
                  </a:lnTo>
                  <a:lnTo>
                    <a:pt x="5828" y="4080"/>
                  </a:lnTo>
                  <a:lnTo>
                    <a:pt x="5828" y="4177"/>
                  </a:lnTo>
                  <a:lnTo>
                    <a:pt x="5828" y="4371"/>
                  </a:lnTo>
                  <a:lnTo>
                    <a:pt x="6022" y="4954"/>
                  </a:lnTo>
                  <a:lnTo>
                    <a:pt x="6314" y="5343"/>
                  </a:lnTo>
                  <a:lnTo>
                    <a:pt x="6605" y="5731"/>
                  </a:lnTo>
                  <a:lnTo>
                    <a:pt x="6993" y="5925"/>
                  </a:lnTo>
                  <a:lnTo>
                    <a:pt x="7285" y="5925"/>
                  </a:lnTo>
                  <a:lnTo>
                    <a:pt x="7576" y="6023"/>
                  </a:lnTo>
                  <a:lnTo>
                    <a:pt x="8159" y="5828"/>
                  </a:lnTo>
                  <a:lnTo>
                    <a:pt x="8159" y="8839"/>
                  </a:lnTo>
                  <a:lnTo>
                    <a:pt x="7382" y="9034"/>
                  </a:lnTo>
                  <a:lnTo>
                    <a:pt x="6702" y="9228"/>
                  </a:lnTo>
                  <a:lnTo>
                    <a:pt x="5828" y="9616"/>
                  </a:lnTo>
                  <a:lnTo>
                    <a:pt x="5051" y="9616"/>
                  </a:lnTo>
                  <a:lnTo>
                    <a:pt x="5148" y="9228"/>
                  </a:lnTo>
                  <a:lnTo>
                    <a:pt x="5148" y="8839"/>
                  </a:lnTo>
                  <a:lnTo>
                    <a:pt x="5148" y="8451"/>
                  </a:lnTo>
                  <a:lnTo>
                    <a:pt x="5051" y="8159"/>
                  </a:lnTo>
                  <a:lnTo>
                    <a:pt x="4857" y="7771"/>
                  </a:lnTo>
                  <a:lnTo>
                    <a:pt x="4662" y="7480"/>
                  </a:lnTo>
                  <a:lnTo>
                    <a:pt x="4565" y="7285"/>
                  </a:lnTo>
                  <a:lnTo>
                    <a:pt x="4565" y="1458"/>
                  </a:lnTo>
                  <a:lnTo>
                    <a:pt x="4468" y="875"/>
                  </a:lnTo>
                  <a:lnTo>
                    <a:pt x="4274" y="486"/>
                  </a:lnTo>
                  <a:lnTo>
                    <a:pt x="3885" y="195"/>
                  </a:lnTo>
                  <a:lnTo>
                    <a:pt x="34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895;p127">
              <a:extLst>
                <a:ext uri="{FF2B5EF4-FFF2-40B4-BE49-F238E27FC236}">
                  <a16:creationId xmlns:a16="http://schemas.microsoft.com/office/drawing/2014/main" id="{317C97BB-4C13-1700-7EA6-6462838D601E}"/>
                </a:ext>
              </a:extLst>
            </p:cNvPr>
            <p:cNvSpPr/>
            <p:nvPr/>
          </p:nvSpPr>
          <p:spPr>
            <a:xfrm>
              <a:off x="2366667" y="2547438"/>
              <a:ext cx="332239" cy="371480"/>
            </a:xfrm>
            <a:custGeom>
              <a:avLst/>
              <a:gdLst/>
              <a:ahLst/>
              <a:cxnLst/>
              <a:rect l="l" t="t" r="r" b="b"/>
              <a:pathLst>
                <a:path w="12336" h="13793" fill="none" extrusionOk="0">
                  <a:moveTo>
                    <a:pt x="11850" y="9616"/>
                  </a:moveTo>
                  <a:lnTo>
                    <a:pt x="10879" y="9616"/>
                  </a:lnTo>
                  <a:lnTo>
                    <a:pt x="10879" y="9616"/>
                  </a:lnTo>
                  <a:lnTo>
                    <a:pt x="10004" y="9228"/>
                  </a:lnTo>
                  <a:lnTo>
                    <a:pt x="9227" y="9034"/>
                  </a:lnTo>
                  <a:lnTo>
                    <a:pt x="8548" y="8839"/>
                  </a:lnTo>
                  <a:lnTo>
                    <a:pt x="8548" y="7577"/>
                  </a:lnTo>
                  <a:lnTo>
                    <a:pt x="8548" y="7577"/>
                  </a:lnTo>
                  <a:lnTo>
                    <a:pt x="9227" y="7577"/>
                  </a:lnTo>
                  <a:lnTo>
                    <a:pt x="9519" y="7577"/>
                  </a:lnTo>
                  <a:lnTo>
                    <a:pt x="9810" y="7480"/>
                  </a:lnTo>
                  <a:lnTo>
                    <a:pt x="9810" y="7480"/>
                  </a:lnTo>
                  <a:lnTo>
                    <a:pt x="10199" y="7188"/>
                  </a:lnTo>
                  <a:lnTo>
                    <a:pt x="10490" y="6897"/>
                  </a:lnTo>
                  <a:lnTo>
                    <a:pt x="10684" y="6411"/>
                  </a:lnTo>
                  <a:lnTo>
                    <a:pt x="10879" y="5828"/>
                  </a:lnTo>
                  <a:lnTo>
                    <a:pt x="10879" y="5828"/>
                  </a:lnTo>
                  <a:lnTo>
                    <a:pt x="10879" y="5634"/>
                  </a:lnTo>
                  <a:lnTo>
                    <a:pt x="10781" y="5537"/>
                  </a:lnTo>
                  <a:lnTo>
                    <a:pt x="10684" y="5537"/>
                  </a:lnTo>
                  <a:lnTo>
                    <a:pt x="10490" y="5537"/>
                  </a:lnTo>
                  <a:lnTo>
                    <a:pt x="10490" y="5537"/>
                  </a:lnTo>
                  <a:lnTo>
                    <a:pt x="10199" y="5634"/>
                  </a:lnTo>
                  <a:lnTo>
                    <a:pt x="9422" y="5634"/>
                  </a:lnTo>
                  <a:lnTo>
                    <a:pt x="9422" y="5634"/>
                  </a:lnTo>
                  <a:lnTo>
                    <a:pt x="8936" y="5634"/>
                  </a:lnTo>
                  <a:lnTo>
                    <a:pt x="8742" y="5828"/>
                  </a:lnTo>
                  <a:lnTo>
                    <a:pt x="8548" y="5925"/>
                  </a:lnTo>
                  <a:lnTo>
                    <a:pt x="8548" y="5537"/>
                  </a:lnTo>
                  <a:lnTo>
                    <a:pt x="8548" y="5537"/>
                  </a:lnTo>
                  <a:lnTo>
                    <a:pt x="8548" y="4857"/>
                  </a:lnTo>
                  <a:lnTo>
                    <a:pt x="8450" y="4663"/>
                  </a:lnTo>
                  <a:lnTo>
                    <a:pt x="8353" y="4371"/>
                  </a:lnTo>
                  <a:lnTo>
                    <a:pt x="8062" y="4177"/>
                  </a:lnTo>
                  <a:lnTo>
                    <a:pt x="7868" y="4080"/>
                  </a:lnTo>
                  <a:lnTo>
                    <a:pt x="7576" y="3983"/>
                  </a:lnTo>
                  <a:lnTo>
                    <a:pt x="7188" y="3983"/>
                  </a:lnTo>
                  <a:lnTo>
                    <a:pt x="7188" y="3983"/>
                  </a:lnTo>
                  <a:lnTo>
                    <a:pt x="6411" y="4080"/>
                  </a:lnTo>
                  <a:lnTo>
                    <a:pt x="6119" y="4080"/>
                  </a:lnTo>
                  <a:lnTo>
                    <a:pt x="6119" y="4080"/>
                  </a:lnTo>
                  <a:lnTo>
                    <a:pt x="5925" y="4080"/>
                  </a:lnTo>
                  <a:lnTo>
                    <a:pt x="5828" y="4080"/>
                  </a:lnTo>
                  <a:lnTo>
                    <a:pt x="5828" y="4177"/>
                  </a:lnTo>
                  <a:lnTo>
                    <a:pt x="5828" y="4371"/>
                  </a:lnTo>
                  <a:lnTo>
                    <a:pt x="5828" y="4371"/>
                  </a:lnTo>
                  <a:lnTo>
                    <a:pt x="6022" y="4954"/>
                  </a:lnTo>
                  <a:lnTo>
                    <a:pt x="6314" y="5343"/>
                  </a:lnTo>
                  <a:lnTo>
                    <a:pt x="6605" y="5731"/>
                  </a:lnTo>
                  <a:lnTo>
                    <a:pt x="6993" y="5925"/>
                  </a:lnTo>
                  <a:lnTo>
                    <a:pt x="6993" y="5925"/>
                  </a:lnTo>
                  <a:lnTo>
                    <a:pt x="7285" y="5925"/>
                  </a:lnTo>
                  <a:lnTo>
                    <a:pt x="7576" y="6023"/>
                  </a:lnTo>
                  <a:lnTo>
                    <a:pt x="8159" y="5828"/>
                  </a:lnTo>
                  <a:lnTo>
                    <a:pt x="8159" y="5828"/>
                  </a:lnTo>
                  <a:lnTo>
                    <a:pt x="8159" y="8839"/>
                  </a:lnTo>
                  <a:lnTo>
                    <a:pt x="8159" y="8839"/>
                  </a:lnTo>
                  <a:lnTo>
                    <a:pt x="7382" y="9034"/>
                  </a:lnTo>
                  <a:lnTo>
                    <a:pt x="6702" y="9228"/>
                  </a:lnTo>
                  <a:lnTo>
                    <a:pt x="5828" y="9616"/>
                  </a:lnTo>
                  <a:lnTo>
                    <a:pt x="5051" y="9616"/>
                  </a:lnTo>
                  <a:lnTo>
                    <a:pt x="5051" y="9616"/>
                  </a:lnTo>
                  <a:lnTo>
                    <a:pt x="5148" y="9228"/>
                  </a:lnTo>
                  <a:lnTo>
                    <a:pt x="5148" y="8839"/>
                  </a:lnTo>
                  <a:lnTo>
                    <a:pt x="5148" y="8839"/>
                  </a:lnTo>
                  <a:lnTo>
                    <a:pt x="5148" y="8451"/>
                  </a:lnTo>
                  <a:lnTo>
                    <a:pt x="5051" y="8159"/>
                  </a:lnTo>
                  <a:lnTo>
                    <a:pt x="4857" y="7771"/>
                  </a:lnTo>
                  <a:lnTo>
                    <a:pt x="4662" y="7480"/>
                  </a:lnTo>
                  <a:lnTo>
                    <a:pt x="4662" y="7480"/>
                  </a:lnTo>
                  <a:lnTo>
                    <a:pt x="4565" y="7285"/>
                  </a:lnTo>
                  <a:lnTo>
                    <a:pt x="4565" y="1458"/>
                  </a:lnTo>
                  <a:lnTo>
                    <a:pt x="4565" y="1458"/>
                  </a:lnTo>
                  <a:lnTo>
                    <a:pt x="4468" y="875"/>
                  </a:lnTo>
                  <a:lnTo>
                    <a:pt x="4274" y="486"/>
                  </a:lnTo>
                  <a:lnTo>
                    <a:pt x="3885" y="195"/>
                  </a:lnTo>
                  <a:lnTo>
                    <a:pt x="3400" y="1"/>
                  </a:lnTo>
                  <a:lnTo>
                    <a:pt x="3400" y="1"/>
                  </a:lnTo>
                  <a:lnTo>
                    <a:pt x="3108" y="1"/>
                  </a:lnTo>
                  <a:lnTo>
                    <a:pt x="2817" y="98"/>
                  </a:lnTo>
                  <a:lnTo>
                    <a:pt x="2526" y="195"/>
                  </a:lnTo>
                  <a:lnTo>
                    <a:pt x="2331" y="389"/>
                  </a:lnTo>
                  <a:lnTo>
                    <a:pt x="2137" y="583"/>
                  </a:lnTo>
                  <a:lnTo>
                    <a:pt x="1943" y="778"/>
                  </a:lnTo>
                  <a:lnTo>
                    <a:pt x="1846" y="1069"/>
                  </a:lnTo>
                  <a:lnTo>
                    <a:pt x="1846" y="1360"/>
                  </a:lnTo>
                  <a:lnTo>
                    <a:pt x="1846" y="4177"/>
                  </a:lnTo>
                  <a:lnTo>
                    <a:pt x="1846" y="4177"/>
                  </a:lnTo>
                  <a:lnTo>
                    <a:pt x="1846" y="4371"/>
                  </a:lnTo>
                  <a:lnTo>
                    <a:pt x="2040" y="4371"/>
                  </a:lnTo>
                  <a:lnTo>
                    <a:pt x="2040" y="4371"/>
                  </a:lnTo>
                  <a:lnTo>
                    <a:pt x="2137" y="4371"/>
                  </a:lnTo>
                  <a:lnTo>
                    <a:pt x="2234" y="4177"/>
                  </a:lnTo>
                  <a:lnTo>
                    <a:pt x="2234" y="1360"/>
                  </a:lnTo>
                  <a:lnTo>
                    <a:pt x="2234" y="1360"/>
                  </a:lnTo>
                  <a:lnTo>
                    <a:pt x="2234" y="1069"/>
                  </a:lnTo>
                  <a:lnTo>
                    <a:pt x="2526" y="681"/>
                  </a:lnTo>
                  <a:lnTo>
                    <a:pt x="2817" y="486"/>
                  </a:lnTo>
                  <a:lnTo>
                    <a:pt x="3108" y="389"/>
                  </a:lnTo>
                  <a:lnTo>
                    <a:pt x="3108" y="389"/>
                  </a:lnTo>
                  <a:lnTo>
                    <a:pt x="3497" y="486"/>
                  </a:lnTo>
                  <a:lnTo>
                    <a:pt x="3885" y="681"/>
                  </a:lnTo>
                  <a:lnTo>
                    <a:pt x="4080" y="972"/>
                  </a:lnTo>
                  <a:lnTo>
                    <a:pt x="4177" y="1360"/>
                  </a:lnTo>
                  <a:lnTo>
                    <a:pt x="4177" y="7285"/>
                  </a:lnTo>
                  <a:lnTo>
                    <a:pt x="4177" y="7285"/>
                  </a:lnTo>
                  <a:lnTo>
                    <a:pt x="4177" y="7577"/>
                  </a:lnTo>
                  <a:lnTo>
                    <a:pt x="4371" y="7771"/>
                  </a:lnTo>
                  <a:lnTo>
                    <a:pt x="4371" y="7771"/>
                  </a:lnTo>
                  <a:lnTo>
                    <a:pt x="4662" y="8257"/>
                  </a:lnTo>
                  <a:lnTo>
                    <a:pt x="4760" y="8839"/>
                  </a:lnTo>
                  <a:lnTo>
                    <a:pt x="4760" y="8839"/>
                  </a:lnTo>
                  <a:lnTo>
                    <a:pt x="4662" y="9228"/>
                  </a:lnTo>
                  <a:lnTo>
                    <a:pt x="4565" y="9616"/>
                  </a:lnTo>
                  <a:lnTo>
                    <a:pt x="4080" y="9616"/>
                  </a:lnTo>
                  <a:lnTo>
                    <a:pt x="4080" y="9616"/>
                  </a:lnTo>
                  <a:lnTo>
                    <a:pt x="4371" y="9228"/>
                  </a:lnTo>
                  <a:lnTo>
                    <a:pt x="4468" y="8839"/>
                  </a:lnTo>
                  <a:lnTo>
                    <a:pt x="4468" y="8839"/>
                  </a:lnTo>
                  <a:lnTo>
                    <a:pt x="4371" y="8354"/>
                  </a:lnTo>
                  <a:lnTo>
                    <a:pt x="4177" y="8062"/>
                  </a:lnTo>
                  <a:lnTo>
                    <a:pt x="3788" y="7771"/>
                  </a:lnTo>
                  <a:lnTo>
                    <a:pt x="3788" y="1360"/>
                  </a:lnTo>
                  <a:lnTo>
                    <a:pt x="3788" y="1360"/>
                  </a:lnTo>
                  <a:lnTo>
                    <a:pt x="3788" y="1166"/>
                  </a:lnTo>
                  <a:lnTo>
                    <a:pt x="3691" y="972"/>
                  </a:lnTo>
                  <a:lnTo>
                    <a:pt x="3497" y="875"/>
                  </a:lnTo>
                  <a:lnTo>
                    <a:pt x="3303" y="778"/>
                  </a:lnTo>
                  <a:lnTo>
                    <a:pt x="3303" y="778"/>
                  </a:lnTo>
                  <a:lnTo>
                    <a:pt x="3011" y="778"/>
                  </a:lnTo>
                  <a:lnTo>
                    <a:pt x="2817" y="875"/>
                  </a:lnTo>
                  <a:lnTo>
                    <a:pt x="2623" y="1166"/>
                  </a:lnTo>
                  <a:lnTo>
                    <a:pt x="2526" y="1360"/>
                  </a:lnTo>
                  <a:lnTo>
                    <a:pt x="2526" y="7771"/>
                  </a:lnTo>
                  <a:lnTo>
                    <a:pt x="2526" y="7771"/>
                  </a:lnTo>
                  <a:lnTo>
                    <a:pt x="2234" y="8062"/>
                  </a:lnTo>
                  <a:lnTo>
                    <a:pt x="2040" y="8451"/>
                  </a:lnTo>
                  <a:lnTo>
                    <a:pt x="1943" y="8839"/>
                  </a:lnTo>
                  <a:lnTo>
                    <a:pt x="1943" y="8839"/>
                  </a:lnTo>
                  <a:lnTo>
                    <a:pt x="2040" y="9325"/>
                  </a:lnTo>
                  <a:lnTo>
                    <a:pt x="2331" y="9616"/>
                  </a:lnTo>
                  <a:lnTo>
                    <a:pt x="1846" y="9616"/>
                  </a:lnTo>
                  <a:lnTo>
                    <a:pt x="1846" y="9616"/>
                  </a:lnTo>
                  <a:lnTo>
                    <a:pt x="1651" y="9325"/>
                  </a:lnTo>
                  <a:lnTo>
                    <a:pt x="1651" y="8936"/>
                  </a:lnTo>
                  <a:lnTo>
                    <a:pt x="1651" y="8936"/>
                  </a:lnTo>
                  <a:lnTo>
                    <a:pt x="1651" y="8548"/>
                  </a:lnTo>
                  <a:lnTo>
                    <a:pt x="1749" y="8257"/>
                  </a:lnTo>
                  <a:lnTo>
                    <a:pt x="1846" y="7965"/>
                  </a:lnTo>
                  <a:lnTo>
                    <a:pt x="2040" y="7771"/>
                  </a:lnTo>
                  <a:lnTo>
                    <a:pt x="2040" y="7771"/>
                  </a:lnTo>
                  <a:lnTo>
                    <a:pt x="2137" y="7577"/>
                  </a:lnTo>
                  <a:lnTo>
                    <a:pt x="2234" y="7285"/>
                  </a:lnTo>
                  <a:lnTo>
                    <a:pt x="2234" y="5148"/>
                  </a:lnTo>
                  <a:lnTo>
                    <a:pt x="2234" y="5148"/>
                  </a:lnTo>
                  <a:lnTo>
                    <a:pt x="2137" y="5051"/>
                  </a:lnTo>
                  <a:lnTo>
                    <a:pt x="2040" y="4954"/>
                  </a:lnTo>
                  <a:lnTo>
                    <a:pt x="2040" y="4954"/>
                  </a:lnTo>
                  <a:lnTo>
                    <a:pt x="1846" y="5051"/>
                  </a:lnTo>
                  <a:lnTo>
                    <a:pt x="1846" y="5148"/>
                  </a:lnTo>
                  <a:lnTo>
                    <a:pt x="1846" y="7285"/>
                  </a:lnTo>
                  <a:lnTo>
                    <a:pt x="1846" y="7285"/>
                  </a:lnTo>
                  <a:lnTo>
                    <a:pt x="1749" y="7480"/>
                  </a:lnTo>
                  <a:lnTo>
                    <a:pt x="1749" y="7480"/>
                  </a:lnTo>
                  <a:lnTo>
                    <a:pt x="1554" y="7771"/>
                  </a:lnTo>
                  <a:lnTo>
                    <a:pt x="1360" y="8159"/>
                  </a:lnTo>
                  <a:lnTo>
                    <a:pt x="1263" y="8548"/>
                  </a:lnTo>
                  <a:lnTo>
                    <a:pt x="1166" y="8936"/>
                  </a:lnTo>
                  <a:lnTo>
                    <a:pt x="1166" y="8936"/>
                  </a:lnTo>
                  <a:lnTo>
                    <a:pt x="1263" y="9325"/>
                  </a:lnTo>
                  <a:lnTo>
                    <a:pt x="1360" y="9616"/>
                  </a:lnTo>
                  <a:lnTo>
                    <a:pt x="486" y="9616"/>
                  </a:lnTo>
                  <a:lnTo>
                    <a:pt x="486" y="9616"/>
                  </a:lnTo>
                  <a:lnTo>
                    <a:pt x="292" y="9713"/>
                  </a:lnTo>
                  <a:lnTo>
                    <a:pt x="195" y="9811"/>
                  </a:lnTo>
                  <a:lnTo>
                    <a:pt x="97" y="10005"/>
                  </a:lnTo>
                  <a:lnTo>
                    <a:pt x="0" y="10199"/>
                  </a:lnTo>
                  <a:lnTo>
                    <a:pt x="0" y="10393"/>
                  </a:lnTo>
                  <a:lnTo>
                    <a:pt x="0" y="10393"/>
                  </a:lnTo>
                  <a:lnTo>
                    <a:pt x="97" y="10588"/>
                  </a:lnTo>
                  <a:lnTo>
                    <a:pt x="195" y="10782"/>
                  </a:lnTo>
                  <a:lnTo>
                    <a:pt x="292" y="10879"/>
                  </a:lnTo>
                  <a:lnTo>
                    <a:pt x="486" y="10976"/>
                  </a:lnTo>
                  <a:lnTo>
                    <a:pt x="777" y="10976"/>
                  </a:lnTo>
                  <a:lnTo>
                    <a:pt x="1457" y="13210"/>
                  </a:lnTo>
                  <a:lnTo>
                    <a:pt x="1457" y="13210"/>
                  </a:lnTo>
                  <a:lnTo>
                    <a:pt x="1554" y="13404"/>
                  </a:lnTo>
                  <a:lnTo>
                    <a:pt x="1749" y="13599"/>
                  </a:lnTo>
                  <a:lnTo>
                    <a:pt x="2040" y="13793"/>
                  </a:lnTo>
                  <a:lnTo>
                    <a:pt x="2331" y="13793"/>
                  </a:lnTo>
                  <a:lnTo>
                    <a:pt x="10102" y="13793"/>
                  </a:lnTo>
                  <a:lnTo>
                    <a:pt x="10102" y="13793"/>
                  </a:lnTo>
                  <a:lnTo>
                    <a:pt x="10393" y="13793"/>
                  </a:lnTo>
                  <a:lnTo>
                    <a:pt x="10684" y="13599"/>
                  </a:lnTo>
                  <a:lnTo>
                    <a:pt x="10879" y="13404"/>
                  </a:lnTo>
                  <a:lnTo>
                    <a:pt x="10976" y="13210"/>
                  </a:lnTo>
                  <a:lnTo>
                    <a:pt x="11558" y="10976"/>
                  </a:lnTo>
                  <a:lnTo>
                    <a:pt x="11850" y="10976"/>
                  </a:lnTo>
                  <a:lnTo>
                    <a:pt x="11850" y="10976"/>
                  </a:lnTo>
                  <a:lnTo>
                    <a:pt x="12044" y="10879"/>
                  </a:lnTo>
                  <a:lnTo>
                    <a:pt x="12238" y="10782"/>
                  </a:lnTo>
                  <a:lnTo>
                    <a:pt x="12335" y="10588"/>
                  </a:lnTo>
                  <a:lnTo>
                    <a:pt x="12335" y="10393"/>
                  </a:lnTo>
                  <a:lnTo>
                    <a:pt x="12335" y="10199"/>
                  </a:lnTo>
                  <a:lnTo>
                    <a:pt x="12335" y="10199"/>
                  </a:lnTo>
                  <a:lnTo>
                    <a:pt x="12335" y="10005"/>
                  </a:lnTo>
                  <a:lnTo>
                    <a:pt x="12238" y="9811"/>
                  </a:lnTo>
                  <a:lnTo>
                    <a:pt x="12044" y="9713"/>
                  </a:lnTo>
                  <a:lnTo>
                    <a:pt x="11850" y="9616"/>
                  </a:lnTo>
                  <a:lnTo>
                    <a:pt x="11850" y="96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896;p127">
              <a:extLst>
                <a:ext uri="{FF2B5EF4-FFF2-40B4-BE49-F238E27FC236}">
                  <a16:creationId xmlns:a16="http://schemas.microsoft.com/office/drawing/2014/main" id="{159E70FD-B6CD-EA05-D48F-01323542ACF2}"/>
                </a:ext>
              </a:extLst>
            </p:cNvPr>
            <p:cNvSpPr/>
            <p:nvPr/>
          </p:nvSpPr>
          <p:spPr>
            <a:xfrm>
              <a:off x="2536692" y="2667773"/>
              <a:ext cx="49717" cy="28791"/>
            </a:xfrm>
            <a:custGeom>
              <a:avLst/>
              <a:gdLst/>
              <a:ahLst/>
              <a:cxnLst/>
              <a:rect l="l" t="t" r="r" b="b"/>
              <a:pathLst>
                <a:path w="1846" h="1069" fill="none" extrusionOk="0">
                  <a:moveTo>
                    <a:pt x="875" y="1069"/>
                  </a:moveTo>
                  <a:lnTo>
                    <a:pt x="875" y="1069"/>
                  </a:lnTo>
                  <a:lnTo>
                    <a:pt x="583" y="875"/>
                  </a:lnTo>
                  <a:lnTo>
                    <a:pt x="292" y="680"/>
                  </a:lnTo>
                  <a:lnTo>
                    <a:pt x="98" y="389"/>
                  </a:lnTo>
                  <a:lnTo>
                    <a:pt x="1" y="1"/>
                  </a:lnTo>
                  <a:lnTo>
                    <a:pt x="1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360" y="1"/>
                  </a:lnTo>
                  <a:lnTo>
                    <a:pt x="1652" y="195"/>
                  </a:lnTo>
                  <a:lnTo>
                    <a:pt x="1846" y="486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457" y="1069"/>
                  </a:lnTo>
                  <a:lnTo>
                    <a:pt x="1166" y="1069"/>
                  </a:lnTo>
                  <a:lnTo>
                    <a:pt x="875" y="1069"/>
                  </a:lnTo>
                  <a:lnTo>
                    <a:pt x="875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897;p127">
              <a:extLst>
                <a:ext uri="{FF2B5EF4-FFF2-40B4-BE49-F238E27FC236}">
                  <a16:creationId xmlns:a16="http://schemas.microsoft.com/office/drawing/2014/main" id="{5A14ED28-6DEB-C251-75D5-E99B8D836842}"/>
                </a:ext>
              </a:extLst>
            </p:cNvPr>
            <p:cNvSpPr/>
            <p:nvPr/>
          </p:nvSpPr>
          <p:spPr>
            <a:xfrm>
              <a:off x="2596859" y="2709626"/>
              <a:ext cx="49717" cy="31430"/>
            </a:xfrm>
            <a:custGeom>
              <a:avLst/>
              <a:gdLst/>
              <a:ahLst/>
              <a:cxnLst/>
              <a:rect l="l" t="t" r="r" b="b"/>
              <a:pathLst>
                <a:path w="1846" h="1167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1457" y="1"/>
                  </a:lnTo>
                  <a:lnTo>
                    <a:pt x="1846" y="1"/>
                  </a:lnTo>
                  <a:lnTo>
                    <a:pt x="1846" y="1"/>
                  </a:lnTo>
                  <a:lnTo>
                    <a:pt x="1749" y="389"/>
                  </a:lnTo>
                  <a:lnTo>
                    <a:pt x="1555" y="680"/>
                  </a:lnTo>
                  <a:lnTo>
                    <a:pt x="1360" y="875"/>
                  </a:lnTo>
                  <a:lnTo>
                    <a:pt x="1069" y="1069"/>
                  </a:lnTo>
                  <a:lnTo>
                    <a:pt x="1069" y="1069"/>
                  </a:lnTo>
                  <a:lnTo>
                    <a:pt x="778" y="1166"/>
                  </a:lnTo>
                  <a:lnTo>
                    <a:pt x="486" y="1166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1" y="1069"/>
                  </a:lnTo>
                  <a:lnTo>
                    <a:pt x="98" y="680"/>
                  </a:lnTo>
                  <a:lnTo>
                    <a:pt x="292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898;p127">
              <a:extLst>
                <a:ext uri="{FF2B5EF4-FFF2-40B4-BE49-F238E27FC236}">
                  <a16:creationId xmlns:a16="http://schemas.microsoft.com/office/drawing/2014/main" id="{BF8E3B49-D928-D8A4-A932-C8210E4DD176}"/>
                </a:ext>
              </a:extLst>
            </p:cNvPr>
            <p:cNvSpPr/>
            <p:nvPr/>
          </p:nvSpPr>
          <p:spPr>
            <a:xfrm>
              <a:off x="2544529" y="2795944"/>
              <a:ext cx="94210" cy="10504"/>
            </a:xfrm>
            <a:custGeom>
              <a:avLst/>
              <a:gdLst/>
              <a:ahLst/>
              <a:cxnLst/>
              <a:rect l="l" t="t" r="r" b="b"/>
              <a:pathLst>
                <a:path w="3498" h="390" fill="none" extrusionOk="0">
                  <a:moveTo>
                    <a:pt x="1749" y="1"/>
                  </a:moveTo>
                  <a:lnTo>
                    <a:pt x="1749" y="1"/>
                  </a:lnTo>
                  <a:lnTo>
                    <a:pt x="2623" y="98"/>
                  </a:lnTo>
                  <a:lnTo>
                    <a:pt x="3498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875" y="98"/>
                  </a:lnTo>
                  <a:lnTo>
                    <a:pt x="1749" y="1"/>
                  </a:lnTo>
                  <a:lnTo>
                    <a:pt x="174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899;p127">
              <a:extLst>
                <a:ext uri="{FF2B5EF4-FFF2-40B4-BE49-F238E27FC236}">
                  <a16:creationId xmlns:a16="http://schemas.microsoft.com/office/drawing/2014/main" id="{EFE43062-2A49-72D1-A95C-6DC30762C6CF}"/>
                </a:ext>
              </a:extLst>
            </p:cNvPr>
            <p:cNvSpPr/>
            <p:nvPr/>
          </p:nvSpPr>
          <p:spPr>
            <a:xfrm>
              <a:off x="2447761" y="2578841"/>
              <a:ext cx="10477" cy="54942"/>
            </a:xfrm>
            <a:custGeom>
              <a:avLst/>
              <a:gdLst/>
              <a:ahLst/>
              <a:cxnLst/>
              <a:rect l="l" t="t" r="r" b="b"/>
              <a:pathLst>
                <a:path w="389" h="2040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292" y="97"/>
                  </a:lnTo>
                  <a:lnTo>
                    <a:pt x="389" y="194"/>
                  </a:lnTo>
                  <a:lnTo>
                    <a:pt x="389" y="2040"/>
                  </a:lnTo>
                  <a:lnTo>
                    <a:pt x="0" y="2040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900;p127">
              <a:extLst>
                <a:ext uri="{FF2B5EF4-FFF2-40B4-BE49-F238E27FC236}">
                  <a16:creationId xmlns:a16="http://schemas.microsoft.com/office/drawing/2014/main" id="{BE059450-1400-F912-5151-FDCB30ECEA1E}"/>
                </a:ext>
              </a:extLst>
            </p:cNvPr>
            <p:cNvSpPr/>
            <p:nvPr/>
          </p:nvSpPr>
          <p:spPr>
            <a:xfrm>
              <a:off x="2429446" y="2644234"/>
              <a:ext cx="44492" cy="162214"/>
            </a:xfrm>
            <a:custGeom>
              <a:avLst/>
              <a:gdLst/>
              <a:ahLst/>
              <a:cxnLst/>
              <a:rect l="l" t="t" r="r" b="b"/>
              <a:pathLst>
                <a:path w="1652" h="6023" fill="none" extrusionOk="0">
                  <a:moveTo>
                    <a:pt x="0" y="5245"/>
                  </a:moveTo>
                  <a:lnTo>
                    <a:pt x="0" y="5245"/>
                  </a:lnTo>
                  <a:lnTo>
                    <a:pt x="97" y="4954"/>
                  </a:lnTo>
                  <a:lnTo>
                    <a:pt x="292" y="4663"/>
                  </a:lnTo>
                  <a:lnTo>
                    <a:pt x="583" y="4371"/>
                  </a:lnTo>
                  <a:lnTo>
                    <a:pt x="583" y="4371"/>
                  </a:lnTo>
                  <a:lnTo>
                    <a:pt x="680" y="4274"/>
                  </a:lnTo>
                  <a:lnTo>
                    <a:pt x="680" y="0"/>
                  </a:lnTo>
                  <a:lnTo>
                    <a:pt x="1069" y="0"/>
                  </a:lnTo>
                  <a:lnTo>
                    <a:pt x="1069" y="4274"/>
                  </a:lnTo>
                  <a:lnTo>
                    <a:pt x="1069" y="4274"/>
                  </a:lnTo>
                  <a:lnTo>
                    <a:pt x="1166" y="4371"/>
                  </a:lnTo>
                  <a:lnTo>
                    <a:pt x="1166" y="4371"/>
                  </a:lnTo>
                  <a:lnTo>
                    <a:pt x="1457" y="4663"/>
                  </a:lnTo>
                  <a:lnTo>
                    <a:pt x="1554" y="4954"/>
                  </a:lnTo>
                  <a:lnTo>
                    <a:pt x="1652" y="5245"/>
                  </a:lnTo>
                  <a:lnTo>
                    <a:pt x="1652" y="5245"/>
                  </a:lnTo>
                  <a:lnTo>
                    <a:pt x="1554" y="5537"/>
                  </a:lnTo>
                  <a:lnTo>
                    <a:pt x="1457" y="5828"/>
                  </a:lnTo>
                  <a:lnTo>
                    <a:pt x="1457" y="5828"/>
                  </a:lnTo>
                  <a:lnTo>
                    <a:pt x="1166" y="6022"/>
                  </a:lnTo>
                  <a:lnTo>
                    <a:pt x="972" y="6022"/>
                  </a:lnTo>
                  <a:lnTo>
                    <a:pt x="777" y="6022"/>
                  </a:lnTo>
                  <a:lnTo>
                    <a:pt x="777" y="6022"/>
                  </a:lnTo>
                  <a:lnTo>
                    <a:pt x="486" y="6022"/>
                  </a:lnTo>
                  <a:lnTo>
                    <a:pt x="292" y="5828"/>
                  </a:lnTo>
                  <a:lnTo>
                    <a:pt x="97" y="5537"/>
                  </a:lnTo>
                  <a:lnTo>
                    <a:pt x="0" y="5245"/>
                  </a:lnTo>
                  <a:lnTo>
                    <a:pt x="0" y="52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901;p127">
              <a:extLst>
                <a:ext uri="{FF2B5EF4-FFF2-40B4-BE49-F238E27FC236}">
                  <a16:creationId xmlns:a16="http://schemas.microsoft.com/office/drawing/2014/main" id="{84BB95D8-50A3-17B3-B402-19F5F47981A7}"/>
                </a:ext>
              </a:extLst>
            </p:cNvPr>
            <p:cNvSpPr/>
            <p:nvPr/>
          </p:nvSpPr>
          <p:spPr>
            <a:xfrm>
              <a:off x="2377117" y="2816871"/>
              <a:ext cx="311313" cy="91597"/>
            </a:xfrm>
            <a:custGeom>
              <a:avLst/>
              <a:gdLst/>
              <a:ahLst/>
              <a:cxnLst/>
              <a:rect l="l" t="t" r="r" b="b"/>
              <a:pathLst>
                <a:path w="11559" h="3401" fill="none" extrusionOk="0">
                  <a:moveTo>
                    <a:pt x="11559" y="389"/>
                  </a:moveTo>
                  <a:lnTo>
                    <a:pt x="11559" y="389"/>
                  </a:lnTo>
                  <a:lnTo>
                    <a:pt x="11559" y="486"/>
                  </a:lnTo>
                  <a:lnTo>
                    <a:pt x="11462" y="584"/>
                  </a:lnTo>
                  <a:lnTo>
                    <a:pt x="8160" y="584"/>
                  </a:lnTo>
                  <a:lnTo>
                    <a:pt x="8160" y="584"/>
                  </a:lnTo>
                  <a:lnTo>
                    <a:pt x="7965" y="584"/>
                  </a:lnTo>
                  <a:lnTo>
                    <a:pt x="7868" y="778"/>
                  </a:lnTo>
                  <a:lnTo>
                    <a:pt x="7868" y="778"/>
                  </a:lnTo>
                  <a:lnTo>
                    <a:pt x="7965" y="875"/>
                  </a:lnTo>
                  <a:lnTo>
                    <a:pt x="8062" y="972"/>
                  </a:lnTo>
                  <a:lnTo>
                    <a:pt x="10782" y="972"/>
                  </a:lnTo>
                  <a:lnTo>
                    <a:pt x="10199" y="3109"/>
                  </a:lnTo>
                  <a:lnTo>
                    <a:pt x="10199" y="3109"/>
                  </a:lnTo>
                  <a:lnTo>
                    <a:pt x="10005" y="3303"/>
                  </a:lnTo>
                  <a:lnTo>
                    <a:pt x="9714" y="3400"/>
                  </a:lnTo>
                  <a:lnTo>
                    <a:pt x="1846" y="3400"/>
                  </a:lnTo>
                  <a:lnTo>
                    <a:pt x="1846" y="3400"/>
                  </a:lnTo>
                  <a:lnTo>
                    <a:pt x="1555" y="3303"/>
                  </a:lnTo>
                  <a:lnTo>
                    <a:pt x="1361" y="3109"/>
                  </a:lnTo>
                  <a:lnTo>
                    <a:pt x="778" y="972"/>
                  </a:lnTo>
                  <a:lnTo>
                    <a:pt x="7188" y="972"/>
                  </a:lnTo>
                  <a:lnTo>
                    <a:pt x="7188" y="972"/>
                  </a:lnTo>
                  <a:lnTo>
                    <a:pt x="7285" y="875"/>
                  </a:lnTo>
                  <a:lnTo>
                    <a:pt x="7382" y="778"/>
                  </a:lnTo>
                  <a:lnTo>
                    <a:pt x="7382" y="778"/>
                  </a:lnTo>
                  <a:lnTo>
                    <a:pt x="7285" y="584"/>
                  </a:lnTo>
                  <a:lnTo>
                    <a:pt x="7188" y="584"/>
                  </a:lnTo>
                  <a:lnTo>
                    <a:pt x="98" y="584"/>
                  </a:lnTo>
                  <a:lnTo>
                    <a:pt x="98" y="584"/>
                  </a:lnTo>
                  <a:lnTo>
                    <a:pt x="98" y="486"/>
                  </a:lnTo>
                  <a:lnTo>
                    <a:pt x="1" y="389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98" y="1"/>
                  </a:lnTo>
                  <a:lnTo>
                    <a:pt x="11462" y="1"/>
                  </a:lnTo>
                  <a:lnTo>
                    <a:pt x="11462" y="1"/>
                  </a:lnTo>
                  <a:lnTo>
                    <a:pt x="11559" y="98"/>
                  </a:lnTo>
                  <a:lnTo>
                    <a:pt x="11559" y="195"/>
                  </a:lnTo>
                  <a:lnTo>
                    <a:pt x="1155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902;p127">
              <a:extLst>
                <a:ext uri="{FF2B5EF4-FFF2-40B4-BE49-F238E27FC236}">
                  <a16:creationId xmlns:a16="http://schemas.microsoft.com/office/drawing/2014/main" id="{656366F7-3826-3544-8ADC-A4FB7A19F003}"/>
                </a:ext>
              </a:extLst>
            </p:cNvPr>
            <p:cNvSpPr/>
            <p:nvPr/>
          </p:nvSpPr>
          <p:spPr>
            <a:xfrm>
              <a:off x="2688402" y="282734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Rectangle 1">
            <a:extLst>
              <a:ext uri="{FF2B5EF4-FFF2-40B4-BE49-F238E27FC236}">
                <a16:creationId xmlns:a16="http://schemas.microsoft.com/office/drawing/2014/main" id="{EBBFBAA3-34BC-0E94-0C4E-17E624E101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63149" y="1312328"/>
            <a:ext cx="31550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400" b="0" dirty="0">
                <a:latin typeface="Montserrat"/>
              </a:rPr>
              <a:t> </a:t>
            </a:r>
            <a:r>
              <a:rPr lang="pt-BR" altLang="pt-BR" sz="1600" b="0" dirty="0">
                <a:latin typeface="Montserrat"/>
              </a:rPr>
              <a:t>Automação da irrigação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b="0" dirty="0">
                <a:latin typeface="Montserrat"/>
              </a:rPr>
              <a:t> Sustentabilidade ambiental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b="0" dirty="0">
                <a:latin typeface="Montserrat"/>
              </a:rPr>
              <a:t> Eficiência no uso da água</a:t>
            </a:r>
          </a:p>
        </p:txBody>
      </p:sp>
      <p:sp>
        <p:nvSpPr>
          <p:cNvPr id="1076" name="Rectangle 2">
            <a:extLst>
              <a:ext uri="{FF2B5EF4-FFF2-40B4-BE49-F238E27FC236}">
                <a16:creationId xmlns:a16="http://schemas.microsoft.com/office/drawing/2014/main" id="{8AFA36FC-3684-9E1B-D90F-E80DDA4EDC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84650" y="2216025"/>
            <a:ext cx="28985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b="0" dirty="0">
                <a:latin typeface="Montserrat"/>
              </a:rPr>
              <a:t> Técnicas de irrigação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b="0" dirty="0">
                <a:latin typeface="Montserrat"/>
              </a:rPr>
              <a:t> Manejo eficiente da água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1600" b="0" dirty="0">
                <a:latin typeface="Montserrat"/>
              </a:rPr>
              <a:t> Métodos de aplicação</a:t>
            </a:r>
          </a:p>
        </p:txBody>
      </p:sp>
      <p:sp>
        <p:nvSpPr>
          <p:cNvPr id="1078" name="Rectangle 4">
            <a:extLst>
              <a:ext uri="{FF2B5EF4-FFF2-40B4-BE49-F238E27FC236}">
                <a16:creationId xmlns:a16="http://schemas.microsoft.com/office/drawing/2014/main" id="{2CDE7F99-295B-042B-D139-69B9B44209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691749" y="3085907"/>
            <a:ext cx="31550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400" b="0" dirty="0">
                <a:latin typeface="Montserrat"/>
              </a:rPr>
              <a:t> </a:t>
            </a:r>
            <a:r>
              <a:rPr lang="pt-BR" altLang="pt-BR" sz="1600" b="0" dirty="0">
                <a:latin typeface="Montserrat"/>
              </a:rPr>
              <a:t>Programação embarcada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Controle de sensores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Circuito eletrônico</a:t>
            </a:r>
          </a:p>
        </p:txBody>
      </p:sp>
      <p:sp>
        <p:nvSpPr>
          <p:cNvPr id="1080" name="Rectangle 6">
            <a:extLst>
              <a:ext uri="{FF2B5EF4-FFF2-40B4-BE49-F238E27FC236}">
                <a16:creationId xmlns:a16="http://schemas.microsoft.com/office/drawing/2014/main" id="{4F5E4C5C-4CBB-475D-9A68-53AEB187AD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29255" y="4027190"/>
            <a:ext cx="312777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Interface usuário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Monitoramento remoto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Controle em tempo real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pt-BR" altLang="pt-BR" sz="1600" b="0" dirty="0">
                <a:latin typeface="Montserrat"/>
              </a:rPr>
              <a:t> Comunicação com Arduino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  <p:bldP spid="1076" grpId="0"/>
      <p:bldP spid="1078" grpId="0"/>
      <p:bldP spid="10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78718F-DBC9-8421-2998-277700F81175}"/>
              </a:ext>
            </a:extLst>
          </p:cNvPr>
          <p:cNvSpPr/>
          <p:nvPr/>
        </p:nvSpPr>
        <p:spPr>
          <a:xfrm>
            <a:off x="2148289" y="0"/>
            <a:ext cx="5199962" cy="5143500"/>
          </a:xfrm>
          <a:prstGeom prst="rect">
            <a:avLst/>
          </a:prstGeom>
          <a:solidFill>
            <a:srgbClr val="AEBA5E"/>
          </a:solidFill>
          <a:ln>
            <a:solidFill>
              <a:srgbClr val="AEB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D3DF5F-D343-F8BF-F272-C8C446ABBA10}"/>
              </a:ext>
            </a:extLst>
          </p:cNvPr>
          <p:cNvSpPr/>
          <p:nvPr/>
        </p:nvSpPr>
        <p:spPr>
          <a:xfrm rot="5400000">
            <a:off x="7867761" y="3837512"/>
            <a:ext cx="603293" cy="2146912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2;p89">
            <a:extLst>
              <a:ext uri="{FF2B5EF4-FFF2-40B4-BE49-F238E27FC236}">
                <a16:creationId xmlns:a16="http://schemas.microsoft.com/office/drawing/2014/main" id="{555CF933-0D4E-68E0-5AFB-B549FB7EF88B}"/>
              </a:ext>
            </a:extLst>
          </p:cNvPr>
          <p:cNvSpPr txBox="1">
            <a:spLocks/>
          </p:cNvSpPr>
          <p:nvPr/>
        </p:nvSpPr>
        <p:spPr>
          <a:xfrm>
            <a:off x="3012498" y="1197798"/>
            <a:ext cx="3515945" cy="79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000" b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Objetivo </a:t>
            </a:r>
            <a:r>
              <a:rPr lang="pt-BR" sz="3000" b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</a:rPr>
              <a:t>Geral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42C382-9ADA-CA51-FDDD-4A79F7B3E56D}"/>
              </a:ext>
            </a:extLst>
          </p:cNvPr>
          <p:cNvSpPr txBox="1"/>
          <p:nvPr/>
        </p:nvSpPr>
        <p:spPr>
          <a:xfrm>
            <a:off x="2148259" y="1767216"/>
            <a:ext cx="5199961" cy="3447098"/>
          </a:xfrm>
          <a:prstGeom prst="rect">
            <a:avLst/>
          </a:prstGeom>
          <a:solidFill>
            <a:srgbClr val="AEBA5E"/>
          </a:solidFill>
          <a:ln>
            <a:solidFill>
              <a:srgbClr val="AEBA5E"/>
            </a:solidFill>
          </a:ln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endParaRPr lang="pt-BR" sz="24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39700" indent="0" algn="ctr">
              <a:buNone/>
            </a:pPr>
            <a:r>
              <a:rPr lang="pt-BR" sz="2400" b="1" dirty="0">
                <a:solidFill>
                  <a:srgbClr val="FFFFFF"/>
                </a:solidFill>
                <a:latin typeface="Montserrat"/>
                <a:sym typeface="Montserrat"/>
              </a:rPr>
              <a:t>Desenvolver um sistema de irrigação automatizado para uma horta de subsistência.</a:t>
            </a: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39700" indent="0" algn="ctr"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39700" indent="0" algn="ctr"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39700" indent="0" algn="just"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Esse sistema deve monitorar e controlar a umidade de estufas agrícolas baseado na tecnologia Arduino, e vinculado a um aplicativo conectado à rede Wi-Fi. 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39700" indent="0" algn="ctr">
              <a:buNone/>
            </a:pPr>
            <a:endParaRPr lang="pt-BR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1D20D81-C243-583A-810A-CC713EE4B908}"/>
              </a:ext>
            </a:extLst>
          </p:cNvPr>
          <p:cNvSpPr/>
          <p:nvPr/>
        </p:nvSpPr>
        <p:spPr>
          <a:xfrm>
            <a:off x="0" y="3268980"/>
            <a:ext cx="491490" cy="1874520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6" name="Google Shape;1947;p117">
            <a:extLst>
              <a:ext uri="{FF2B5EF4-FFF2-40B4-BE49-F238E27FC236}">
                <a16:creationId xmlns:a16="http://schemas.microsoft.com/office/drawing/2014/main" id="{07710955-5878-E723-A42A-59A38EFF1864}"/>
              </a:ext>
            </a:extLst>
          </p:cNvPr>
          <p:cNvGrpSpPr/>
          <p:nvPr/>
        </p:nvGrpSpPr>
        <p:grpSpPr>
          <a:xfrm>
            <a:off x="4353120" y="251110"/>
            <a:ext cx="790298" cy="790332"/>
            <a:chOff x="723892" y="3143858"/>
            <a:chExt cx="371480" cy="371480"/>
          </a:xfrm>
        </p:grpSpPr>
        <p:sp>
          <p:nvSpPr>
            <p:cNvPr id="67" name="Google Shape;1948;p117">
              <a:extLst>
                <a:ext uri="{FF2B5EF4-FFF2-40B4-BE49-F238E27FC236}">
                  <a16:creationId xmlns:a16="http://schemas.microsoft.com/office/drawing/2014/main" id="{DADA5838-AED5-4E22-ACF6-BC8F1FE981EF}"/>
                </a:ext>
              </a:extLst>
            </p:cNvPr>
            <p:cNvSpPr/>
            <p:nvPr/>
          </p:nvSpPr>
          <p:spPr>
            <a:xfrm>
              <a:off x="823273" y="314385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98" y="584"/>
                  </a:lnTo>
                  <a:lnTo>
                    <a:pt x="292" y="584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292" y="98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49;p117">
              <a:extLst>
                <a:ext uri="{FF2B5EF4-FFF2-40B4-BE49-F238E27FC236}">
                  <a16:creationId xmlns:a16="http://schemas.microsoft.com/office/drawing/2014/main" id="{036F600B-939E-E813-C6A9-DAFF5D1EB634}"/>
                </a:ext>
              </a:extLst>
            </p:cNvPr>
            <p:cNvSpPr/>
            <p:nvPr/>
          </p:nvSpPr>
          <p:spPr>
            <a:xfrm>
              <a:off x="823273" y="3143858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95" y="584"/>
                  </a:moveTo>
                  <a:lnTo>
                    <a:pt x="195" y="584"/>
                  </a:lnTo>
                  <a:lnTo>
                    <a:pt x="292" y="584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292" y="98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98" y="584"/>
                  </a:lnTo>
                  <a:lnTo>
                    <a:pt x="195" y="584"/>
                  </a:lnTo>
                  <a:lnTo>
                    <a:pt x="195" y="58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0;p117">
              <a:extLst>
                <a:ext uri="{FF2B5EF4-FFF2-40B4-BE49-F238E27FC236}">
                  <a16:creationId xmlns:a16="http://schemas.microsoft.com/office/drawing/2014/main" id="{62E1EEA1-8124-5F77-DE1E-B8CF54E6E6D0}"/>
                </a:ext>
              </a:extLst>
            </p:cNvPr>
            <p:cNvSpPr/>
            <p:nvPr/>
          </p:nvSpPr>
          <p:spPr>
            <a:xfrm>
              <a:off x="828525" y="315956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1;p117">
              <a:extLst>
                <a:ext uri="{FF2B5EF4-FFF2-40B4-BE49-F238E27FC236}">
                  <a16:creationId xmlns:a16="http://schemas.microsoft.com/office/drawing/2014/main" id="{96CF5AEB-B073-7C2B-DA51-D3CDB38F6946}"/>
                </a:ext>
              </a:extLst>
            </p:cNvPr>
            <p:cNvSpPr/>
            <p:nvPr/>
          </p:nvSpPr>
          <p:spPr>
            <a:xfrm>
              <a:off x="823273" y="3227565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extrusionOk="0">
                  <a:moveTo>
                    <a:pt x="98" y="1"/>
                  </a:moveTo>
                  <a:lnTo>
                    <a:pt x="1" y="195"/>
                  </a:lnTo>
                  <a:lnTo>
                    <a:pt x="1" y="389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2;p117">
              <a:extLst>
                <a:ext uri="{FF2B5EF4-FFF2-40B4-BE49-F238E27FC236}">
                  <a16:creationId xmlns:a16="http://schemas.microsoft.com/office/drawing/2014/main" id="{85911AF4-64D2-9E19-A785-ADA1820E07D6}"/>
                </a:ext>
              </a:extLst>
            </p:cNvPr>
            <p:cNvSpPr/>
            <p:nvPr/>
          </p:nvSpPr>
          <p:spPr>
            <a:xfrm>
              <a:off x="823273" y="3227565"/>
              <a:ext cx="10504" cy="15729"/>
            </a:xfrm>
            <a:custGeom>
              <a:avLst/>
              <a:gdLst/>
              <a:ahLst/>
              <a:cxnLst/>
              <a:rect l="l" t="t" r="r" b="b"/>
              <a:pathLst>
                <a:path w="390" h="584" fill="none" extrusionOk="0">
                  <a:moveTo>
                    <a:pt x="1" y="195"/>
                  </a:moveTo>
                  <a:lnTo>
                    <a:pt x="1" y="389"/>
                  </a:lnTo>
                  <a:lnTo>
                    <a:pt x="1" y="389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1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3;p117">
              <a:extLst>
                <a:ext uri="{FF2B5EF4-FFF2-40B4-BE49-F238E27FC236}">
                  <a16:creationId xmlns:a16="http://schemas.microsoft.com/office/drawing/2014/main" id="{FA88D715-F7F2-009D-5EF6-04B4A9A92CB6}"/>
                </a:ext>
              </a:extLst>
            </p:cNvPr>
            <p:cNvSpPr/>
            <p:nvPr/>
          </p:nvSpPr>
          <p:spPr>
            <a:xfrm>
              <a:off x="823273" y="32328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4;p117">
              <a:extLst>
                <a:ext uri="{FF2B5EF4-FFF2-40B4-BE49-F238E27FC236}">
                  <a16:creationId xmlns:a16="http://schemas.microsoft.com/office/drawing/2014/main" id="{D8B7C40B-3005-0EB7-5876-A46F048EEB59}"/>
                </a:ext>
              </a:extLst>
            </p:cNvPr>
            <p:cNvSpPr/>
            <p:nvPr/>
          </p:nvSpPr>
          <p:spPr>
            <a:xfrm>
              <a:off x="849451" y="3156948"/>
              <a:ext cx="15702" cy="15729"/>
            </a:xfrm>
            <a:custGeom>
              <a:avLst/>
              <a:gdLst/>
              <a:ahLst/>
              <a:cxnLst/>
              <a:rect l="l" t="t" r="r" b="b"/>
              <a:pathLst>
                <a:path w="583" h="584" extrusionOk="0">
                  <a:moveTo>
                    <a:pt x="389" y="0"/>
                  </a:moveTo>
                  <a:lnTo>
                    <a:pt x="194" y="98"/>
                  </a:lnTo>
                  <a:lnTo>
                    <a:pt x="97" y="195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194" y="583"/>
                  </a:lnTo>
                  <a:lnTo>
                    <a:pt x="389" y="486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486" y="98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55;p117">
              <a:extLst>
                <a:ext uri="{FF2B5EF4-FFF2-40B4-BE49-F238E27FC236}">
                  <a16:creationId xmlns:a16="http://schemas.microsoft.com/office/drawing/2014/main" id="{2DEF1F14-0D9A-0EE6-0B9F-149E575A0078}"/>
                </a:ext>
              </a:extLst>
            </p:cNvPr>
            <p:cNvSpPr/>
            <p:nvPr/>
          </p:nvSpPr>
          <p:spPr>
            <a:xfrm>
              <a:off x="849451" y="3156948"/>
              <a:ext cx="15702" cy="15729"/>
            </a:xfrm>
            <a:custGeom>
              <a:avLst/>
              <a:gdLst/>
              <a:ahLst/>
              <a:cxnLst/>
              <a:rect l="l" t="t" r="r" b="b"/>
              <a:pathLst>
                <a:path w="583" h="584" fill="none" extrusionOk="0">
                  <a:moveTo>
                    <a:pt x="194" y="583"/>
                  </a:moveTo>
                  <a:lnTo>
                    <a:pt x="194" y="583"/>
                  </a:lnTo>
                  <a:lnTo>
                    <a:pt x="389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486" y="98"/>
                  </a:lnTo>
                  <a:lnTo>
                    <a:pt x="486" y="98"/>
                  </a:lnTo>
                  <a:lnTo>
                    <a:pt x="389" y="0"/>
                  </a:lnTo>
                  <a:lnTo>
                    <a:pt x="194" y="98"/>
                  </a:lnTo>
                  <a:lnTo>
                    <a:pt x="97" y="195"/>
                  </a:lnTo>
                  <a:lnTo>
                    <a:pt x="97" y="195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97" y="486"/>
                  </a:lnTo>
                  <a:lnTo>
                    <a:pt x="194" y="583"/>
                  </a:lnTo>
                  <a:lnTo>
                    <a:pt x="194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56;p117">
              <a:extLst>
                <a:ext uri="{FF2B5EF4-FFF2-40B4-BE49-F238E27FC236}">
                  <a16:creationId xmlns:a16="http://schemas.microsoft.com/office/drawing/2014/main" id="{997B46DE-91F2-33D8-2089-71161FDA7B6D}"/>
                </a:ext>
              </a:extLst>
            </p:cNvPr>
            <p:cNvSpPr/>
            <p:nvPr/>
          </p:nvSpPr>
          <p:spPr>
            <a:xfrm>
              <a:off x="854676" y="3172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57;p117">
              <a:extLst>
                <a:ext uri="{FF2B5EF4-FFF2-40B4-BE49-F238E27FC236}">
                  <a16:creationId xmlns:a16="http://schemas.microsoft.com/office/drawing/2014/main" id="{6BFC3FDB-DCD6-54C5-745C-E3E9594ACA0E}"/>
                </a:ext>
              </a:extLst>
            </p:cNvPr>
            <p:cNvSpPr/>
            <p:nvPr/>
          </p:nvSpPr>
          <p:spPr>
            <a:xfrm>
              <a:off x="791897" y="321450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583" y="194"/>
                  </a:lnTo>
                  <a:lnTo>
                    <a:pt x="486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58;p117">
              <a:extLst>
                <a:ext uri="{FF2B5EF4-FFF2-40B4-BE49-F238E27FC236}">
                  <a16:creationId xmlns:a16="http://schemas.microsoft.com/office/drawing/2014/main" id="{C4200737-31BD-3A91-969B-953E1795A639}"/>
                </a:ext>
              </a:extLst>
            </p:cNvPr>
            <p:cNvSpPr/>
            <p:nvPr/>
          </p:nvSpPr>
          <p:spPr>
            <a:xfrm>
              <a:off x="791897" y="321450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97" y="486"/>
                  </a:lnTo>
                  <a:lnTo>
                    <a:pt x="97" y="486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194"/>
                  </a:lnTo>
                  <a:lnTo>
                    <a:pt x="486" y="97"/>
                  </a:lnTo>
                  <a:lnTo>
                    <a:pt x="486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59;p117">
              <a:extLst>
                <a:ext uri="{FF2B5EF4-FFF2-40B4-BE49-F238E27FC236}">
                  <a16:creationId xmlns:a16="http://schemas.microsoft.com/office/drawing/2014/main" id="{957045A5-34F4-0851-5E5F-C39B51F30E6B}"/>
                </a:ext>
              </a:extLst>
            </p:cNvPr>
            <p:cNvSpPr/>
            <p:nvPr/>
          </p:nvSpPr>
          <p:spPr>
            <a:xfrm>
              <a:off x="797122" y="321711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0;p117">
              <a:extLst>
                <a:ext uri="{FF2B5EF4-FFF2-40B4-BE49-F238E27FC236}">
                  <a16:creationId xmlns:a16="http://schemas.microsoft.com/office/drawing/2014/main" id="{3D88AB3B-F69C-EE9C-9B52-07EF4CD23809}"/>
                </a:ext>
              </a:extLst>
            </p:cNvPr>
            <p:cNvSpPr/>
            <p:nvPr/>
          </p:nvSpPr>
          <p:spPr>
            <a:xfrm>
              <a:off x="862514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486" y="389"/>
                  </a:lnTo>
                  <a:lnTo>
                    <a:pt x="584" y="195"/>
                  </a:lnTo>
                  <a:lnTo>
                    <a:pt x="486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1;p117">
              <a:extLst>
                <a:ext uri="{FF2B5EF4-FFF2-40B4-BE49-F238E27FC236}">
                  <a16:creationId xmlns:a16="http://schemas.microsoft.com/office/drawing/2014/main" id="{7F517357-B467-7983-505A-6270C2B7565E}"/>
                </a:ext>
              </a:extLst>
            </p:cNvPr>
            <p:cNvSpPr/>
            <p:nvPr/>
          </p:nvSpPr>
          <p:spPr>
            <a:xfrm>
              <a:off x="862514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" y="195"/>
                  </a:moveTo>
                  <a:lnTo>
                    <a:pt x="1" y="195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486" y="389"/>
                  </a:lnTo>
                  <a:lnTo>
                    <a:pt x="584" y="195"/>
                  </a:lnTo>
                  <a:lnTo>
                    <a:pt x="584" y="195"/>
                  </a:lnTo>
                  <a:lnTo>
                    <a:pt x="486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1" y="19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2;p117">
              <a:extLst>
                <a:ext uri="{FF2B5EF4-FFF2-40B4-BE49-F238E27FC236}">
                  <a16:creationId xmlns:a16="http://schemas.microsoft.com/office/drawing/2014/main" id="{4018D167-A8D6-DC7A-40D7-0599EE7D3E5D}"/>
                </a:ext>
              </a:extLst>
            </p:cNvPr>
            <p:cNvSpPr/>
            <p:nvPr/>
          </p:nvSpPr>
          <p:spPr>
            <a:xfrm>
              <a:off x="862514" y="31935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3;p117">
              <a:extLst>
                <a:ext uri="{FF2B5EF4-FFF2-40B4-BE49-F238E27FC236}">
                  <a16:creationId xmlns:a16="http://schemas.microsoft.com/office/drawing/2014/main" id="{4AB3C2F1-E20B-1B21-C9A9-F55D18C205AE}"/>
                </a:ext>
              </a:extLst>
            </p:cNvPr>
            <p:cNvSpPr/>
            <p:nvPr/>
          </p:nvSpPr>
          <p:spPr>
            <a:xfrm>
              <a:off x="778807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4;p117">
              <a:extLst>
                <a:ext uri="{FF2B5EF4-FFF2-40B4-BE49-F238E27FC236}">
                  <a16:creationId xmlns:a16="http://schemas.microsoft.com/office/drawing/2014/main" id="{9CE54734-9953-E1E3-931A-C02D392BF8AB}"/>
                </a:ext>
              </a:extLst>
            </p:cNvPr>
            <p:cNvSpPr/>
            <p:nvPr/>
          </p:nvSpPr>
          <p:spPr>
            <a:xfrm>
              <a:off x="778807" y="318832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486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292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65;p117">
              <a:extLst>
                <a:ext uri="{FF2B5EF4-FFF2-40B4-BE49-F238E27FC236}">
                  <a16:creationId xmlns:a16="http://schemas.microsoft.com/office/drawing/2014/main" id="{5E2834C7-6C24-CDA7-AE53-395681EF206B}"/>
                </a:ext>
              </a:extLst>
            </p:cNvPr>
            <p:cNvSpPr/>
            <p:nvPr/>
          </p:nvSpPr>
          <p:spPr>
            <a:xfrm>
              <a:off x="784032" y="319880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66;p117">
              <a:extLst>
                <a:ext uri="{FF2B5EF4-FFF2-40B4-BE49-F238E27FC236}">
                  <a16:creationId xmlns:a16="http://schemas.microsoft.com/office/drawing/2014/main" id="{E15E9B37-75F5-38E8-7DCF-65CE7BAEB56C}"/>
                </a:ext>
              </a:extLst>
            </p:cNvPr>
            <p:cNvSpPr/>
            <p:nvPr/>
          </p:nvSpPr>
          <p:spPr>
            <a:xfrm>
              <a:off x="849451" y="3214502"/>
              <a:ext cx="15702" cy="15702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194" y="0"/>
                  </a:moveTo>
                  <a:lnTo>
                    <a:pt x="97" y="97"/>
                  </a:lnTo>
                  <a:lnTo>
                    <a:pt x="0" y="194"/>
                  </a:lnTo>
                  <a:lnTo>
                    <a:pt x="97" y="389"/>
                  </a:lnTo>
                  <a:lnTo>
                    <a:pt x="194" y="486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292"/>
                  </a:lnTo>
                  <a:lnTo>
                    <a:pt x="389" y="9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67;p117">
              <a:extLst>
                <a:ext uri="{FF2B5EF4-FFF2-40B4-BE49-F238E27FC236}">
                  <a16:creationId xmlns:a16="http://schemas.microsoft.com/office/drawing/2014/main" id="{5EE3D4A1-6CD0-CDB9-EAB6-58CDD48317EE}"/>
                </a:ext>
              </a:extLst>
            </p:cNvPr>
            <p:cNvSpPr/>
            <p:nvPr/>
          </p:nvSpPr>
          <p:spPr>
            <a:xfrm>
              <a:off x="849451" y="3214502"/>
              <a:ext cx="15702" cy="15702"/>
            </a:xfrm>
            <a:custGeom>
              <a:avLst/>
              <a:gdLst/>
              <a:ahLst/>
              <a:cxnLst/>
              <a:rect l="l" t="t" r="r" b="b"/>
              <a:pathLst>
                <a:path w="583" h="583" fill="none" extrusionOk="0">
                  <a:moveTo>
                    <a:pt x="97" y="97"/>
                  </a:moveTo>
                  <a:lnTo>
                    <a:pt x="97" y="97"/>
                  </a:lnTo>
                  <a:lnTo>
                    <a:pt x="0" y="194"/>
                  </a:lnTo>
                  <a:lnTo>
                    <a:pt x="97" y="389"/>
                  </a:lnTo>
                  <a:lnTo>
                    <a:pt x="194" y="486"/>
                  </a:lnTo>
                  <a:lnTo>
                    <a:pt x="194" y="486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292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4" y="0"/>
                  </a:lnTo>
                  <a:lnTo>
                    <a:pt x="97" y="97"/>
                  </a:lnTo>
                  <a:lnTo>
                    <a:pt x="97" y="9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68;p117">
              <a:extLst>
                <a:ext uri="{FF2B5EF4-FFF2-40B4-BE49-F238E27FC236}">
                  <a16:creationId xmlns:a16="http://schemas.microsoft.com/office/drawing/2014/main" id="{060FDB2B-302F-C91D-E123-3DF7597C4548}"/>
                </a:ext>
              </a:extLst>
            </p:cNvPr>
            <p:cNvSpPr/>
            <p:nvPr/>
          </p:nvSpPr>
          <p:spPr>
            <a:xfrm>
              <a:off x="852064" y="321711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69;p117">
              <a:extLst>
                <a:ext uri="{FF2B5EF4-FFF2-40B4-BE49-F238E27FC236}">
                  <a16:creationId xmlns:a16="http://schemas.microsoft.com/office/drawing/2014/main" id="{4EE59435-0F44-A9FB-29F3-6576CF0CB00A}"/>
                </a:ext>
              </a:extLst>
            </p:cNvPr>
            <p:cNvSpPr/>
            <p:nvPr/>
          </p:nvSpPr>
          <p:spPr>
            <a:xfrm>
              <a:off x="791897" y="31569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292" y="98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0;p117">
              <a:extLst>
                <a:ext uri="{FF2B5EF4-FFF2-40B4-BE49-F238E27FC236}">
                  <a16:creationId xmlns:a16="http://schemas.microsoft.com/office/drawing/2014/main" id="{CF57F2DA-0937-DF28-E695-2A5E770CD393}"/>
                </a:ext>
              </a:extLst>
            </p:cNvPr>
            <p:cNvSpPr/>
            <p:nvPr/>
          </p:nvSpPr>
          <p:spPr>
            <a:xfrm>
              <a:off x="791897" y="315694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389" y="583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3" y="389"/>
                  </a:lnTo>
                  <a:lnTo>
                    <a:pt x="486" y="195"/>
                  </a:lnTo>
                  <a:lnTo>
                    <a:pt x="292" y="98"/>
                  </a:lnTo>
                  <a:lnTo>
                    <a:pt x="292" y="98"/>
                  </a:lnTo>
                  <a:lnTo>
                    <a:pt x="195" y="0"/>
                  </a:lnTo>
                  <a:lnTo>
                    <a:pt x="97" y="98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5" y="4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1;p117">
              <a:extLst>
                <a:ext uri="{FF2B5EF4-FFF2-40B4-BE49-F238E27FC236}">
                  <a16:creationId xmlns:a16="http://schemas.microsoft.com/office/drawing/2014/main" id="{2B8E80CF-851C-3667-0A80-12DFA7A46950}"/>
                </a:ext>
              </a:extLst>
            </p:cNvPr>
            <p:cNvSpPr/>
            <p:nvPr/>
          </p:nvSpPr>
          <p:spPr>
            <a:xfrm>
              <a:off x="797122" y="317003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2;p117">
              <a:extLst>
                <a:ext uri="{FF2B5EF4-FFF2-40B4-BE49-F238E27FC236}">
                  <a16:creationId xmlns:a16="http://schemas.microsoft.com/office/drawing/2014/main" id="{F142EB0D-2C98-3EF0-27E1-60BB071F9020}"/>
                </a:ext>
              </a:extLst>
            </p:cNvPr>
            <p:cNvSpPr/>
            <p:nvPr/>
          </p:nvSpPr>
          <p:spPr>
            <a:xfrm>
              <a:off x="802346" y="3167397"/>
              <a:ext cx="52357" cy="52357"/>
            </a:xfrm>
            <a:custGeom>
              <a:avLst/>
              <a:gdLst/>
              <a:ahLst/>
              <a:cxnLst/>
              <a:rect l="l" t="t" r="r" b="b"/>
              <a:pathLst>
                <a:path w="1944" h="1944" extrusionOk="0">
                  <a:moveTo>
                    <a:pt x="1166" y="487"/>
                  </a:moveTo>
                  <a:lnTo>
                    <a:pt x="1361" y="584"/>
                  </a:lnTo>
                  <a:lnTo>
                    <a:pt x="1458" y="778"/>
                  </a:lnTo>
                  <a:lnTo>
                    <a:pt x="1458" y="972"/>
                  </a:lnTo>
                  <a:lnTo>
                    <a:pt x="1458" y="1166"/>
                  </a:lnTo>
                  <a:lnTo>
                    <a:pt x="1361" y="1361"/>
                  </a:lnTo>
                  <a:lnTo>
                    <a:pt x="1166" y="1458"/>
                  </a:lnTo>
                  <a:lnTo>
                    <a:pt x="778" y="1458"/>
                  </a:lnTo>
                  <a:lnTo>
                    <a:pt x="584" y="1361"/>
                  </a:lnTo>
                  <a:lnTo>
                    <a:pt x="486" y="1166"/>
                  </a:lnTo>
                  <a:lnTo>
                    <a:pt x="389" y="972"/>
                  </a:lnTo>
                  <a:lnTo>
                    <a:pt x="486" y="778"/>
                  </a:lnTo>
                  <a:lnTo>
                    <a:pt x="584" y="584"/>
                  </a:lnTo>
                  <a:lnTo>
                    <a:pt x="778" y="487"/>
                  </a:lnTo>
                  <a:close/>
                  <a:moveTo>
                    <a:pt x="972" y="1"/>
                  </a:moveTo>
                  <a:lnTo>
                    <a:pt x="584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4" y="1846"/>
                  </a:lnTo>
                  <a:lnTo>
                    <a:pt x="972" y="1943"/>
                  </a:lnTo>
                  <a:lnTo>
                    <a:pt x="1361" y="1846"/>
                  </a:lnTo>
                  <a:lnTo>
                    <a:pt x="1652" y="1652"/>
                  </a:lnTo>
                  <a:lnTo>
                    <a:pt x="1846" y="1361"/>
                  </a:lnTo>
                  <a:lnTo>
                    <a:pt x="1943" y="972"/>
                  </a:lnTo>
                  <a:lnTo>
                    <a:pt x="1846" y="584"/>
                  </a:lnTo>
                  <a:lnTo>
                    <a:pt x="1652" y="292"/>
                  </a:lnTo>
                  <a:lnTo>
                    <a:pt x="1361" y="98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3;p117">
              <a:extLst>
                <a:ext uri="{FF2B5EF4-FFF2-40B4-BE49-F238E27FC236}">
                  <a16:creationId xmlns:a16="http://schemas.microsoft.com/office/drawing/2014/main" id="{3C8174D2-7B64-F4CF-8373-D985D413D4C9}"/>
                </a:ext>
              </a:extLst>
            </p:cNvPr>
            <p:cNvSpPr/>
            <p:nvPr/>
          </p:nvSpPr>
          <p:spPr>
            <a:xfrm>
              <a:off x="802346" y="3167397"/>
              <a:ext cx="52357" cy="52357"/>
            </a:xfrm>
            <a:custGeom>
              <a:avLst/>
              <a:gdLst/>
              <a:ahLst/>
              <a:cxnLst/>
              <a:rect l="l" t="t" r="r" b="b"/>
              <a:pathLst>
                <a:path w="1944" h="1944" fill="none" extrusionOk="0">
                  <a:moveTo>
                    <a:pt x="972" y="1943"/>
                  </a:moveTo>
                  <a:lnTo>
                    <a:pt x="972" y="1943"/>
                  </a:lnTo>
                  <a:lnTo>
                    <a:pt x="1361" y="1846"/>
                  </a:lnTo>
                  <a:lnTo>
                    <a:pt x="1652" y="1652"/>
                  </a:lnTo>
                  <a:lnTo>
                    <a:pt x="1846" y="1361"/>
                  </a:lnTo>
                  <a:lnTo>
                    <a:pt x="1943" y="972"/>
                  </a:lnTo>
                  <a:lnTo>
                    <a:pt x="1943" y="972"/>
                  </a:lnTo>
                  <a:lnTo>
                    <a:pt x="1846" y="584"/>
                  </a:lnTo>
                  <a:lnTo>
                    <a:pt x="1652" y="292"/>
                  </a:lnTo>
                  <a:lnTo>
                    <a:pt x="1361" y="98"/>
                  </a:lnTo>
                  <a:lnTo>
                    <a:pt x="972" y="1"/>
                  </a:lnTo>
                  <a:lnTo>
                    <a:pt x="972" y="1"/>
                  </a:lnTo>
                  <a:lnTo>
                    <a:pt x="584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4" y="1846"/>
                  </a:lnTo>
                  <a:lnTo>
                    <a:pt x="972" y="1943"/>
                  </a:lnTo>
                  <a:lnTo>
                    <a:pt x="972" y="194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4;p117">
              <a:extLst>
                <a:ext uri="{FF2B5EF4-FFF2-40B4-BE49-F238E27FC236}">
                  <a16:creationId xmlns:a16="http://schemas.microsoft.com/office/drawing/2014/main" id="{E980F940-4B06-217E-3D23-2563A2E76AFF}"/>
                </a:ext>
              </a:extLst>
            </p:cNvPr>
            <p:cNvSpPr/>
            <p:nvPr/>
          </p:nvSpPr>
          <p:spPr>
            <a:xfrm>
              <a:off x="812823" y="3180487"/>
              <a:ext cx="28791" cy="26178"/>
            </a:xfrm>
            <a:custGeom>
              <a:avLst/>
              <a:gdLst/>
              <a:ahLst/>
              <a:cxnLst/>
              <a:rect l="l" t="t" r="r" b="b"/>
              <a:pathLst>
                <a:path w="1069" h="972" fill="none" extrusionOk="0">
                  <a:moveTo>
                    <a:pt x="583" y="1"/>
                  </a:moveTo>
                  <a:lnTo>
                    <a:pt x="583" y="1"/>
                  </a:lnTo>
                  <a:lnTo>
                    <a:pt x="777" y="1"/>
                  </a:lnTo>
                  <a:lnTo>
                    <a:pt x="972" y="98"/>
                  </a:lnTo>
                  <a:lnTo>
                    <a:pt x="1069" y="292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1069" y="680"/>
                  </a:lnTo>
                  <a:lnTo>
                    <a:pt x="972" y="875"/>
                  </a:lnTo>
                  <a:lnTo>
                    <a:pt x="777" y="972"/>
                  </a:lnTo>
                  <a:lnTo>
                    <a:pt x="583" y="972"/>
                  </a:lnTo>
                  <a:lnTo>
                    <a:pt x="583" y="972"/>
                  </a:lnTo>
                  <a:lnTo>
                    <a:pt x="389" y="972"/>
                  </a:lnTo>
                  <a:lnTo>
                    <a:pt x="195" y="875"/>
                  </a:lnTo>
                  <a:lnTo>
                    <a:pt x="97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97" y="292"/>
                  </a:lnTo>
                  <a:lnTo>
                    <a:pt x="195" y="98"/>
                  </a:lnTo>
                  <a:lnTo>
                    <a:pt x="389" y="1"/>
                  </a:lnTo>
                  <a:lnTo>
                    <a:pt x="583" y="1"/>
                  </a:lnTo>
                  <a:lnTo>
                    <a:pt x="583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75;p117">
              <a:extLst>
                <a:ext uri="{FF2B5EF4-FFF2-40B4-BE49-F238E27FC236}">
                  <a16:creationId xmlns:a16="http://schemas.microsoft.com/office/drawing/2014/main" id="{A7EEA8E3-1A88-3DCB-568A-6B701B93B504}"/>
                </a:ext>
              </a:extLst>
            </p:cNvPr>
            <p:cNvSpPr/>
            <p:nvPr/>
          </p:nvSpPr>
          <p:spPr>
            <a:xfrm>
              <a:off x="828525" y="318048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76;p117">
              <a:extLst>
                <a:ext uri="{FF2B5EF4-FFF2-40B4-BE49-F238E27FC236}">
                  <a16:creationId xmlns:a16="http://schemas.microsoft.com/office/drawing/2014/main" id="{6491534E-7034-4809-AB70-3FE2D75522F5}"/>
                </a:ext>
              </a:extLst>
            </p:cNvPr>
            <p:cNvSpPr/>
            <p:nvPr/>
          </p:nvSpPr>
          <p:spPr>
            <a:xfrm>
              <a:off x="723892" y="3227565"/>
              <a:ext cx="371480" cy="287774"/>
            </a:xfrm>
            <a:custGeom>
              <a:avLst/>
              <a:gdLst/>
              <a:ahLst/>
              <a:cxnLst/>
              <a:rect l="l" t="t" r="r" b="b"/>
              <a:pathLst>
                <a:path w="13793" h="10685" extrusionOk="0">
                  <a:moveTo>
                    <a:pt x="9616" y="1166"/>
                  </a:moveTo>
                  <a:lnTo>
                    <a:pt x="9616" y="2623"/>
                  </a:lnTo>
                  <a:lnTo>
                    <a:pt x="7285" y="2623"/>
                  </a:lnTo>
                  <a:lnTo>
                    <a:pt x="7673" y="2041"/>
                  </a:lnTo>
                  <a:lnTo>
                    <a:pt x="8256" y="1555"/>
                  </a:lnTo>
                  <a:lnTo>
                    <a:pt x="8839" y="1264"/>
                  </a:lnTo>
                  <a:lnTo>
                    <a:pt x="9616" y="1166"/>
                  </a:lnTo>
                  <a:close/>
                  <a:moveTo>
                    <a:pt x="10004" y="1166"/>
                  </a:moveTo>
                  <a:lnTo>
                    <a:pt x="10684" y="1264"/>
                  </a:lnTo>
                  <a:lnTo>
                    <a:pt x="11364" y="1555"/>
                  </a:lnTo>
                  <a:lnTo>
                    <a:pt x="11850" y="2041"/>
                  </a:lnTo>
                  <a:lnTo>
                    <a:pt x="12335" y="2623"/>
                  </a:lnTo>
                  <a:lnTo>
                    <a:pt x="10004" y="2623"/>
                  </a:lnTo>
                  <a:lnTo>
                    <a:pt x="10004" y="1166"/>
                  </a:lnTo>
                  <a:close/>
                  <a:moveTo>
                    <a:pt x="9616" y="3012"/>
                  </a:moveTo>
                  <a:lnTo>
                    <a:pt x="9616" y="3692"/>
                  </a:lnTo>
                  <a:lnTo>
                    <a:pt x="8547" y="3692"/>
                  </a:lnTo>
                  <a:lnTo>
                    <a:pt x="8450" y="3789"/>
                  </a:lnTo>
                  <a:lnTo>
                    <a:pt x="8353" y="3886"/>
                  </a:lnTo>
                  <a:lnTo>
                    <a:pt x="8450" y="3983"/>
                  </a:lnTo>
                  <a:lnTo>
                    <a:pt x="8547" y="4080"/>
                  </a:lnTo>
                  <a:lnTo>
                    <a:pt x="8644" y="4080"/>
                  </a:lnTo>
                  <a:lnTo>
                    <a:pt x="8644" y="4469"/>
                  </a:lnTo>
                  <a:lnTo>
                    <a:pt x="6896" y="4469"/>
                  </a:lnTo>
                  <a:lnTo>
                    <a:pt x="6896" y="3983"/>
                  </a:lnTo>
                  <a:lnTo>
                    <a:pt x="6896" y="3497"/>
                  </a:lnTo>
                  <a:lnTo>
                    <a:pt x="7090" y="3012"/>
                  </a:lnTo>
                  <a:close/>
                  <a:moveTo>
                    <a:pt x="12529" y="3012"/>
                  </a:moveTo>
                  <a:lnTo>
                    <a:pt x="12627" y="3497"/>
                  </a:lnTo>
                  <a:lnTo>
                    <a:pt x="12724" y="3983"/>
                  </a:lnTo>
                  <a:lnTo>
                    <a:pt x="12724" y="4469"/>
                  </a:lnTo>
                  <a:lnTo>
                    <a:pt x="10878" y="4469"/>
                  </a:lnTo>
                  <a:lnTo>
                    <a:pt x="10878" y="4080"/>
                  </a:lnTo>
                  <a:lnTo>
                    <a:pt x="11170" y="4080"/>
                  </a:lnTo>
                  <a:lnTo>
                    <a:pt x="11170" y="3886"/>
                  </a:lnTo>
                  <a:lnTo>
                    <a:pt x="11170" y="3789"/>
                  </a:lnTo>
                  <a:lnTo>
                    <a:pt x="10975" y="3692"/>
                  </a:lnTo>
                  <a:lnTo>
                    <a:pt x="10004" y="3692"/>
                  </a:lnTo>
                  <a:lnTo>
                    <a:pt x="10004" y="3012"/>
                  </a:lnTo>
                  <a:close/>
                  <a:moveTo>
                    <a:pt x="2234" y="2235"/>
                  </a:moveTo>
                  <a:lnTo>
                    <a:pt x="2428" y="2332"/>
                  </a:lnTo>
                  <a:lnTo>
                    <a:pt x="2622" y="2623"/>
                  </a:lnTo>
                  <a:lnTo>
                    <a:pt x="2525" y="2720"/>
                  </a:lnTo>
                  <a:lnTo>
                    <a:pt x="2525" y="3012"/>
                  </a:lnTo>
                  <a:lnTo>
                    <a:pt x="2720" y="3206"/>
                  </a:lnTo>
                  <a:lnTo>
                    <a:pt x="2817" y="3400"/>
                  </a:lnTo>
                  <a:lnTo>
                    <a:pt x="2817" y="3692"/>
                  </a:lnTo>
                  <a:lnTo>
                    <a:pt x="2817" y="3789"/>
                  </a:lnTo>
                  <a:lnTo>
                    <a:pt x="2817" y="3983"/>
                  </a:lnTo>
                  <a:lnTo>
                    <a:pt x="2914" y="4177"/>
                  </a:lnTo>
                  <a:lnTo>
                    <a:pt x="3011" y="4566"/>
                  </a:lnTo>
                  <a:lnTo>
                    <a:pt x="2914" y="4857"/>
                  </a:lnTo>
                  <a:lnTo>
                    <a:pt x="2720" y="5149"/>
                  </a:lnTo>
                  <a:lnTo>
                    <a:pt x="2525" y="5246"/>
                  </a:lnTo>
                  <a:lnTo>
                    <a:pt x="2137" y="5343"/>
                  </a:lnTo>
                  <a:lnTo>
                    <a:pt x="1943" y="5246"/>
                  </a:lnTo>
                  <a:lnTo>
                    <a:pt x="1651" y="5149"/>
                  </a:lnTo>
                  <a:lnTo>
                    <a:pt x="1554" y="4857"/>
                  </a:lnTo>
                  <a:lnTo>
                    <a:pt x="1457" y="4663"/>
                  </a:lnTo>
                  <a:lnTo>
                    <a:pt x="1457" y="4372"/>
                  </a:lnTo>
                  <a:lnTo>
                    <a:pt x="1554" y="4177"/>
                  </a:lnTo>
                  <a:lnTo>
                    <a:pt x="1651" y="3983"/>
                  </a:lnTo>
                  <a:lnTo>
                    <a:pt x="1651" y="3789"/>
                  </a:lnTo>
                  <a:lnTo>
                    <a:pt x="1554" y="3692"/>
                  </a:lnTo>
                  <a:lnTo>
                    <a:pt x="1651" y="3400"/>
                  </a:lnTo>
                  <a:lnTo>
                    <a:pt x="1748" y="3206"/>
                  </a:lnTo>
                  <a:lnTo>
                    <a:pt x="1845" y="3012"/>
                  </a:lnTo>
                  <a:lnTo>
                    <a:pt x="1845" y="2720"/>
                  </a:lnTo>
                  <a:lnTo>
                    <a:pt x="1845" y="2623"/>
                  </a:lnTo>
                  <a:lnTo>
                    <a:pt x="1943" y="2332"/>
                  </a:lnTo>
                  <a:lnTo>
                    <a:pt x="2234" y="2235"/>
                  </a:lnTo>
                  <a:close/>
                  <a:moveTo>
                    <a:pt x="8644" y="4857"/>
                  </a:moveTo>
                  <a:lnTo>
                    <a:pt x="8644" y="6314"/>
                  </a:lnTo>
                  <a:lnTo>
                    <a:pt x="7576" y="6314"/>
                  </a:lnTo>
                  <a:lnTo>
                    <a:pt x="6896" y="6217"/>
                  </a:lnTo>
                  <a:lnTo>
                    <a:pt x="6896" y="4857"/>
                  </a:lnTo>
                  <a:close/>
                  <a:moveTo>
                    <a:pt x="10490" y="4080"/>
                  </a:moveTo>
                  <a:lnTo>
                    <a:pt x="10490" y="6314"/>
                  </a:lnTo>
                  <a:lnTo>
                    <a:pt x="9033" y="6314"/>
                  </a:lnTo>
                  <a:lnTo>
                    <a:pt x="9033" y="4080"/>
                  </a:lnTo>
                  <a:close/>
                  <a:moveTo>
                    <a:pt x="12724" y="4857"/>
                  </a:moveTo>
                  <a:lnTo>
                    <a:pt x="12724" y="6314"/>
                  </a:lnTo>
                  <a:lnTo>
                    <a:pt x="10878" y="6314"/>
                  </a:lnTo>
                  <a:lnTo>
                    <a:pt x="10878" y="4857"/>
                  </a:lnTo>
                  <a:close/>
                  <a:moveTo>
                    <a:pt x="13404" y="6800"/>
                  </a:moveTo>
                  <a:lnTo>
                    <a:pt x="13404" y="8062"/>
                  </a:lnTo>
                  <a:lnTo>
                    <a:pt x="12627" y="7674"/>
                  </a:lnTo>
                  <a:lnTo>
                    <a:pt x="11752" y="7383"/>
                  </a:lnTo>
                  <a:lnTo>
                    <a:pt x="10781" y="6994"/>
                  </a:lnTo>
                  <a:lnTo>
                    <a:pt x="9810" y="6800"/>
                  </a:lnTo>
                  <a:close/>
                  <a:moveTo>
                    <a:pt x="389" y="9034"/>
                  </a:moveTo>
                  <a:lnTo>
                    <a:pt x="1457" y="9519"/>
                  </a:lnTo>
                  <a:lnTo>
                    <a:pt x="3108" y="10296"/>
                  </a:lnTo>
                  <a:lnTo>
                    <a:pt x="486" y="10296"/>
                  </a:lnTo>
                  <a:lnTo>
                    <a:pt x="389" y="10199"/>
                  </a:lnTo>
                  <a:lnTo>
                    <a:pt x="389" y="9034"/>
                  </a:lnTo>
                  <a:close/>
                  <a:moveTo>
                    <a:pt x="389" y="8160"/>
                  </a:moveTo>
                  <a:lnTo>
                    <a:pt x="1457" y="8354"/>
                  </a:lnTo>
                  <a:lnTo>
                    <a:pt x="3011" y="8742"/>
                  </a:lnTo>
                  <a:lnTo>
                    <a:pt x="4954" y="9422"/>
                  </a:lnTo>
                  <a:lnTo>
                    <a:pt x="6022" y="9811"/>
                  </a:lnTo>
                  <a:lnTo>
                    <a:pt x="7090" y="10296"/>
                  </a:lnTo>
                  <a:lnTo>
                    <a:pt x="3982" y="10296"/>
                  </a:lnTo>
                  <a:lnTo>
                    <a:pt x="2817" y="9616"/>
                  </a:lnTo>
                  <a:lnTo>
                    <a:pt x="1748" y="9131"/>
                  </a:lnTo>
                  <a:lnTo>
                    <a:pt x="389" y="8548"/>
                  </a:lnTo>
                  <a:lnTo>
                    <a:pt x="389" y="8160"/>
                  </a:lnTo>
                  <a:close/>
                  <a:moveTo>
                    <a:pt x="3788" y="6508"/>
                  </a:moveTo>
                  <a:lnTo>
                    <a:pt x="5536" y="6606"/>
                  </a:lnTo>
                  <a:lnTo>
                    <a:pt x="7187" y="6703"/>
                  </a:lnTo>
                  <a:lnTo>
                    <a:pt x="8839" y="6994"/>
                  </a:lnTo>
                  <a:lnTo>
                    <a:pt x="10490" y="7383"/>
                  </a:lnTo>
                  <a:lnTo>
                    <a:pt x="12044" y="7868"/>
                  </a:lnTo>
                  <a:lnTo>
                    <a:pt x="13404" y="8548"/>
                  </a:lnTo>
                  <a:lnTo>
                    <a:pt x="13404" y="10199"/>
                  </a:lnTo>
                  <a:lnTo>
                    <a:pt x="13404" y="10296"/>
                  </a:lnTo>
                  <a:lnTo>
                    <a:pt x="12724" y="10296"/>
                  </a:lnTo>
                  <a:lnTo>
                    <a:pt x="11850" y="9714"/>
                  </a:lnTo>
                  <a:lnTo>
                    <a:pt x="10878" y="9228"/>
                  </a:lnTo>
                  <a:lnTo>
                    <a:pt x="10684" y="9131"/>
                  </a:lnTo>
                  <a:lnTo>
                    <a:pt x="10587" y="9228"/>
                  </a:lnTo>
                  <a:lnTo>
                    <a:pt x="10587" y="9422"/>
                  </a:lnTo>
                  <a:lnTo>
                    <a:pt x="10684" y="9519"/>
                  </a:lnTo>
                  <a:lnTo>
                    <a:pt x="11947" y="10296"/>
                  </a:lnTo>
                  <a:lnTo>
                    <a:pt x="7867" y="10296"/>
                  </a:lnTo>
                  <a:lnTo>
                    <a:pt x="6508" y="9616"/>
                  </a:lnTo>
                  <a:lnTo>
                    <a:pt x="5148" y="9034"/>
                  </a:lnTo>
                  <a:lnTo>
                    <a:pt x="3885" y="8645"/>
                  </a:lnTo>
                  <a:lnTo>
                    <a:pt x="2817" y="8257"/>
                  </a:lnTo>
                  <a:lnTo>
                    <a:pt x="1263" y="7868"/>
                  </a:lnTo>
                  <a:lnTo>
                    <a:pt x="389" y="7771"/>
                  </a:lnTo>
                  <a:lnTo>
                    <a:pt x="389" y="7383"/>
                  </a:lnTo>
                  <a:lnTo>
                    <a:pt x="1554" y="7480"/>
                  </a:lnTo>
                  <a:lnTo>
                    <a:pt x="3399" y="7577"/>
                  </a:lnTo>
                  <a:lnTo>
                    <a:pt x="5536" y="7868"/>
                  </a:lnTo>
                  <a:lnTo>
                    <a:pt x="7285" y="8257"/>
                  </a:lnTo>
                  <a:lnTo>
                    <a:pt x="8742" y="8742"/>
                  </a:lnTo>
                  <a:lnTo>
                    <a:pt x="9810" y="9131"/>
                  </a:lnTo>
                  <a:lnTo>
                    <a:pt x="10004" y="9131"/>
                  </a:lnTo>
                  <a:lnTo>
                    <a:pt x="10101" y="9034"/>
                  </a:lnTo>
                  <a:lnTo>
                    <a:pt x="10101" y="8839"/>
                  </a:lnTo>
                  <a:lnTo>
                    <a:pt x="10004" y="8742"/>
                  </a:lnTo>
                  <a:lnTo>
                    <a:pt x="8256" y="8160"/>
                  </a:lnTo>
                  <a:lnTo>
                    <a:pt x="6508" y="7674"/>
                  </a:lnTo>
                  <a:lnTo>
                    <a:pt x="4856" y="7383"/>
                  </a:lnTo>
                  <a:lnTo>
                    <a:pt x="3497" y="7188"/>
                  </a:lnTo>
                  <a:lnTo>
                    <a:pt x="1554" y="6994"/>
                  </a:lnTo>
                  <a:lnTo>
                    <a:pt x="389" y="6994"/>
                  </a:lnTo>
                  <a:lnTo>
                    <a:pt x="486" y="6800"/>
                  </a:lnTo>
                  <a:lnTo>
                    <a:pt x="583" y="6703"/>
                  </a:lnTo>
                  <a:lnTo>
                    <a:pt x="2137" y="6606"/>
                  </a:lnTo>
                  <a:lnTo>
                    <a:pt x="3788" y="6508"/>
                  </a:lnTo>
                  <a:close/>
                  <a:moveTo>
                    <a:pt x="9810" y="1"/>
                  </a:moveTo>
                  <a:lnTo>
                    <a:pt x="8936" y="98"/>
                  </a:lnTo>
                  <a:lnTo>
                    <a:pt x="8256" y="292"/>
                  </a:lnTo>
                  <a:lnTo>
                    <a:pt x="7479" y="681"/>
                  </a:lnTo>
                  <a:lnTo>
                    <a:pt x="6896" y="1166"/>
                  </a:lnTo>
                  <a:lnTo>
                    <a:pt x="6410" y="1749"/>
                  </a:lnTo>
                  <a:lnTo>
                    <a:pt x="6022" y="2429"/>
                  </a:lnTo>
                  <a:lnTo>
                    <a:pt x="5828" y="3206"/>
                  </a:lnTo>
                  <a:lnTo>
                    <a:pt x="5731" y="3983"/>
                  </a:lnTo>
                  <a:lnTo>
                    <a:pt x="5731" y="4177"/>
                  </a:lnTo>
                  <a:lnTo>
                    <a:pt x="5731" y="4372"/>
                  </a:lnTo>
                  <a:lnTo>
                    <a:pt x="5828" y="4372"/>
                  </a:lnTo>
                  <a:lnTo>
                    <a:pt x="6022" y="4469"/>
                  </a:lnTo>
                  <a:lnTo>
                    <a:pt x="6119" y="4372"/>
                  </a:lnTo>
                  <a:lnTo>
                    <a:pt x="6216" y="4177"/>
                  </a:lnTo>
                  <a:lnTo>
                    <a:pt x="6216" y="4080"/>
                  </a:lnTo>
                  <a:lnTo>
                    <a:pt x="6216" y="3303"/>
                  </a:lnTo>
                  <a:lnTo>
                    <a:pt x="6508" y="2623"/>
                  </a:lnTo>
                  <a:lnTo>
                    <a:pt x="6799" y="1943"/>
                  </a:lnTo>
                  <a:lnTo>
                    <a:pt x="7285" y="1458"/>
                  </a:lnTo>
                  <a:lnTo>
                    <a:pt x="7867" y="972"/>
                  </a:lnTo>
                  <a:lnTo>
                    <a:pt x="8450" y="584"/>
                  </a:lnTo>
                  <a:lnTo>
                    <a:pt x="9227" y="389"/>
                  </a:lnTo>
                  <a:lnTo>
                    <a:pt x="10004" y="389"/>
                  </a:lnTo>
                  <a:lnTo>
                    <a:pt x="10684" y="487"/>
                  </a:lnTo>
                  <a:lnTo>
                    <a:pt x="11364" y="681"/>
                  </a:lnTo>
                  <a:lnTo>
                    <a:pt x="11947" y="1069"/>
                  </a:lnTo>
                  <a:lnTo>
                    <a:pt x="12432" y="1458"/>
                  </a:lnTo>
                  <a:lnTo>
                    <a:pt x="12821" y="2041"/>
                  </a:lnTo>
                  <a:lnTo>
                    <a:pt x="13209" y="2623"/>
                  </a:lnTo>
                  <a:lnTo>
                    <a:pt x="13404" y="3303"/>
                  </a:lnTo>
                  <a:lnTo>
                    <a:pt x="13404" y="3983"/>
                  </a:lnTo>
                  <a:lnTo>
                    <a:pt x="13404" y="6314"/>
                  </a:lnTo>
                  <a:lnTo>
                    <a:pt x="13112" y="6314"/>
                  </a:lnTo>
                  <a:lnTo>
                    <a:pt x="13112" y="3983"/>
                  </a:lnTo>
                  <a:lnTo>
                    <a:pt x="13015" y="3303"/>
                  </a:lnTo>
                  <a:lnTo>
                    <a:pt x="12821" y="2720"/>
                  </a:lnTo>
                  <a:lnTo>
                    <a:pt x="12529" y="2235"/>
                  </a:lnTo>
                  <a:lnTo>
                    <a:pt x="12141" y="1846"/>
                  </a:lnTo>
                  <a:lnTo>
                    <a:pt x="11655" y="1555"/>
                  </a:lnTo>
                  <a:lnTo>
                    <a:pt x="11073" y="1264"/>
                  </a:lnTo>
                  <a:lnTo>
                    <a:pt x="10198" y="875"/>
                  </a:lnTo>
                  <a:lnTo>
                    <a:pt x="9810" y="681"/>
                  </a:lnTo>
                  <a:lnTo>
                    <a:pt x="9324" y="778"/>
                  </a:lnTo>
                  <a:lnTo>
                    <a:pt x="8839" y="875"/>
                  </a:lnTo>
                  <a:lnTo>
                    <a:pt x="8353" y="1069"/>
                  </a:lnTo>
                  <a:lnTo>
                    <a:pt x="7964" y="1264"/>
                  </a:lnTo>
                  <a:lnTo>
                    <a:pt x="7576" y="1555"/>
                  </a:lnTo>
                  <a:lnTo>
                    <a:pt x="7285" y="1846"/>
                  </a:lnTo>
                  <a:lnTo>
                    <a:pt x="6993" y="2235"/>
                  </a:lnTo>
                  <a:lnTo>
                    <a:pt x="6799" y="2720"/>
                  </a:lnTo>
                  <a:lnTo>
                    <a:pt x="6605" y="3303"/>
                  </a:lnTo>
                  <a:lnTo>
                    <a:pt x="6508" y="3983"/>
                  </a:lnTo>
                  <a:lnTo>
                    <a:pt x="6508" y="6217"/>
                  </a:lnTo>
                  <a:lnTo>
                    <a:pt x="6119" y="6217"/>
                  </a:lnTo>
                  <a:lnTo>
                    <a:pt x="6119" y="5149"/>
                  </a:lnTo>
                  <a:lnTo>
                    <a:pt x="6119" y="5051"/>
                  </a:lnTo>
                  <a:lnTo>
                    <a:pt x="5925" y="4954"/>
                  </a:lnTo>
                  <a:lnTo>
                    <a:pt x="5828" y="5051"/>
                  </a:lnTo>
                  <a:lnTo>
                    <a:pt x="5731" y="5149"/>
                  </a:lnTo>
                  <a:lnTo>
                    <a:pt x="5731" y="6120"/>
                  </a:lnTo>
                  <a:lnTo>
                    <a:pt x="2428" y="6120"/>
                  </a:lnTo>
                  <a:lnTo>
                    <a:pt x="2428" y="5634"/>
                  </a:lnTo>
                  <a:lnTo>
                    <a:pt x="2817" y="5537"/>
                  </a:lnTo>
                  <a:lnTo>
                    <a:pt x="3108" y="5246"/>
                  </a:lnTo>
                  <a:lnTo>
                    <a:pt x="3302" y="4954"/>
                  </a:lnTo>
                  <a:lnTo>
                    <a:pt x="3399" y="4566"/>
                  </a:lnTo>
                  <a:lnTo>
                    <a:pt x="3302" y="4274"/>
                  </a:lnTo>
                  <a:lnTo>
                    <a:pt x="3205" y="3983"/>
                  </a:lnTo>
                  <a:lnTo>
                    <a:pt x="3205" y="3886"/>
                  </a:lnTo>
                  <a:lnTo>
                    <a:pt x="3205" y="3692"/>
                  </a:lnTo>
                  <a:lnTo>
                    <a:pt x="3205" y="3303"/>
                  </a:lnTo>
                  <a:lnTo>
                    <a:pt x="3011" y="3012"/>
                  </a:lnTo>
                  <a:lnTo>
                    <a:pt x="2914" y="2818"/>
                  </a:lnTo>
                  <a:lnTo>
                    <a:pt x="3011" y="2623"/>
                  </a:lnTo>
                  <a:lnTo>
                    <a:pt x="2914" y="2332"/>
                  </a:lnTo>
                  <a:lnTo>
                    <a:pt x="2720" y="2138"/>
                  </a:lnTo>
                  <a:lnTo>
                    <a:pt x="2525" y="1943"/>
                  </a:lnTo>
                  <a:lnTo>
                    <a:pt x="2234" y="1846"/>
                  </a:lnTo>
                  <a:lnTo>
                    <a:pt x="1943" y="1943"/>
                  </a:lnTo>
                  <a:lnTo>
                    <a:pt x="1748" y="2138"/>
                  </a:lnTo>
                  <a:lnTo>
                    <a:pt x="1554" y="2332"/>
                  </a:lnTo>
                  <a:lnTo>
                    <a:pt x="1457" y="2623"/>
                  </a:lnTo>
                  <a:lnTo>
                    <a:pt x="1457" y="2818"/>
                  </a:lnTo>
                  <a:lnTo>
                    <a:pt x="1457" y="3012"/>
                  </a:lnTo>
                  <a:lnTo>
                    <a:pt x="1263" y="3303"/>
                  </a:lnTo>
                  <a:lnTo>
                    <a:pt x="1263" y="3692"/>
                  </a:lnTo>
                  <a:lnTo>
                    <a:pt x="1263" y="3886"/>
                  </a:lnTo>
                  <a:lnTo>
                    <a:pt x="1263" y="3983"/>
                  </a:lnTo>
                  <a:lnTo>
                    <a:pt x="1068" y="4274"/>
                  </a:lnTo>
                  <a:lnTo>
                    <a:pt x="1068" y="4663"/>
                  </a:lnTo>
                  <a:lnTo>
                    <a:pt x="1166" y="5051"/>
                  </a:lnTo>
                  <a:lnTo>
                    <a:pt x="1360" y="5343"/>
                  </a:lnTo>
                  <a:lnTo>
                    <a:pt x="1651" y="5537"/>
                  </a:lnTo>
                  <a:lnTo>
                    <a:pt x="2040" y="5634"/>
                  </a:lnTo>
                  <a:lnTo>
                    <a:pt x="2040" y="6217"/>
                  </a:lnTo>
                  <a:lnTo>
                    <a:pt x="583" y="6314"/>
                  </a:lnTo>
                  <a:lnTo>
                    <a:pt x="389" y="6314"/>
                  </a:lnTo>
                  <a:lnTo>
                    <a:pt x="194" y="6508"/>
                  </a:lnTo>
                  <a:lnTo>
                    <a:pt x="97" y="6703"/>
                  </a:lnTo>
                  <a:lnTo>
                    <a:pt x="0" y="6897"/>
                  </a:lnTo>
                  <a:lnTo>
                    <a:pt x="0" y="10199"/>
                  </a:lnTo>
                  <a:lnTo>
                    <a:pt x="97" y="10394"/>
                  </a:lnTo>
                  <a:lnTo>
                    <a:pt x="194" y="10588"/>
                  </a:lnTo>
                  <a:lnTo>
                    <a:pt x="389" y="10685"/>
                  </a:lnTo>
                  <a:lnTo>
                    <a:pt x="13501" y="10685"/>
                  </a:lnTo>
                  <a:lnTo>
                    <a:pt x="13695" y="10588"/>
                  </a:lnTo>
                  <a:lnTo>
                    <a:pt x="13792" y="10394"/>
                  </a:lnTo>
                  <a:lnTo>
                    <a:pt x="13792" y="10199"/>
                  </a:lnTo>
                  <a:lnTo>
                    <a:pt x="13792" y="3983"/>
                  </a:lnTo>
                  <a:lnTo>
                    <a:pt x="13792" y="3206"/>
                  </a:lnTo>
                  <a:lnTo>
                    <a:pt x="13501" y="2429"/>
                  </a:lnTo>
                  <a:lnTo>
                    <a:pt x="13112" y="1749"/>
                  </a:lnTo>
                  <a:lnTo>
                    <a:pt x="12627" y="1166"/>
                  </a:lnTo>
                  <a:lnTo>
                    <a:pt x="12044" y="681"/>
                  </a:lnTo>
                  <a:lnTo>
                    <a:pt x="11364" y="292"/>
                  </a:lnTo>
                  <a:lnTo>
                    <a:pt x="10587" y="98"/>
                  </a:lnTo>
                  <a:lnTo>
                    <a:pt x="9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977;p117">
              <a:extLst>
                <a:ext uri="{FF2B5EF4-FFF2-40B4-BE49-F238E27FC236}">
                  <a16:creationId xmlns:a16="http://schemas.microsoft.com/office/drawing/2014/main" id="{52A6A26C-5CF8-0468-CBAF-09A8365366B6}"/>
                </a:ext>
              </a:extLst>
            </p:cNvPr>
            <p:cNvSpPr/>
            <p:nvPr/>
          </p:nvSpPr>
          <p:spPr>
            <a:xfrm>
              <a:off x="723892" y="3227565"/>
              <a:ext cx="371480" cy="287774"/>
            </a:xfrm>
            <a:custGeom>
              <a:avLst/>
              <a:gdLst/>
              <a:ahLst/>
              <a:cxnLst/>
              <a:rect l="l" t="t" r="r" b="b"/>
              <a:pathLst>
                <a:path w="13793" h="10685" fill="none" extrusionOk="0">
                  <a:moveTo>
                    <a:pt x="9810" y="1"/>
                  </a:moveTo>
                  <a:lnTo>
                    <a:pt x="9810" y="1"/>
                  </a:lnTo>
                  <a:lnTo>
                    <a:pt x="8936" y="98"/>
                  </a:lnTo>
                  <a:lnTo>
                    <a:pt x="8256" y="292"/>
                  </a:lnTo>
                  <a:lnTo>
                    <a:pt x="7479" y="681"/>
                  </a:lnTo>
                  <a:lnTo>
                    <a:pt x="6896" y="1166"/>
                  </a:lnTo>
                  <a:lnTo>
                    <a:pt x="6410" y="1749"/>
                  </a:lnTo>
                  <a:lnTo>
                    <a:pt x="6022" y="2429"/>
                  </a:lnTo>
                  <a:lnTo>
                    <a:pt x="5828" y="3206"/>
                  </a:lnTo>
                  <a:lnTo>
                    <a:pt x="5731" y="3983"/>
                  </a:lnTo>
                  <a:lnTo>
                    <a:pt x="5731" y="4177"/>
                  </a:lnTo>
                  <a:lnTo>
                    <a:pt x="5731" y="4177"/>
                  </a:lnTo>
                  <a:lnTo>
                    <a:pt x="5731" y="4372"/>
                  </a:lnTo>
                  <a:lnTo>
                    <a:pt x="5828" y="4372"/>
                  </a:lnTo>
                  <a:lnTo>
                    <a:pt x="5828" y="4372"/>
                  </a:lnTo>
                  <a:lnTo>
                    <a:pt x="6022" y="4469"/>
                  </a:lnTo>
                  <a:lnTo>
                    <a:pt x="6119" y="4372"/>
                  </a:lnTo>
                  <a:lnTo>
                    <a:pt x="6216" y="4177"/>
                  </a:lnTo>
                  <a:lnTo>
                    <a:pt x="6216" y="4080"/>
                  </a:lnTo>
                  <a:lnTo>
                    <a:pt x="6216" y="4080"/>
                  </a:lnTo>
                  <a:lnTo>
                    <a:pt x="6216" y="3303"/>
                  </a:lnTo>
                  <a:lnTo>
                    <a:pt x="6508" y="2623"/>
                  </a:lnTo>
                  <a:lnTo>
                    <a:pt x="6799" y="1943"/>
                  </a:lnTo>
                  <a:lnTo>
                    <a:pt x="7285" y="1458"/>
                  </a:lnTo>
                  <a:lnTo>
                    <a:pt x="7867" y="972"/>
                  </a:lnTo>
                  <a:lnTo>
                    <a:pt x="8450" y="584"/>
                  </a:lnTo>
                  <a:lnTo>
                    <a:pt x="9227" y="389"/>
                  </a:lnTo>
                  <a:lnTo>
                    <a:pt x="10004" y="389"/>
                  </a:lnTo>
                  <a:lnTo>
                    <a:pt x="10004" y="389"/>
                  </a:lnTo>
                  <a:lnTo>
                    <a:pt x="10684" y="487"/>
                  </a:lnTo>
                  <a:lnTo>
                    <a:pt x="11364" y="681"/>
                  </a:lnTo>
                  <a:lnTo>
                    <a:pt x="11947" y="1069"/>
                  </a:lnTo>
                  <a:lnTo>
                    <a:pt x="12432" y="1458"/>
                  </a:lnTo>
                  <a:lnTo>
                    <a:pt x="12821" y="2041"/>
                  </a:lnTo>
                  <a:lnTo>
                    <a:pt x="13209" y="2623"/>
                  </a:lnTo>
                  <a:lnTo>
                    <a:pt x="13404" y="3303"/>
                  </a:lnTo>
                  <a:lnTo>
                    <a:pt x="13404" y="3983"/>
                  </a:lnTo>
                  <a:lnTo>
                    <a:pt x="13404" y="6314"/>
                  </a:lnTo>
                  <a:lnTo>
                    <a:pt x="13112" y="6314"/>
                  </a:lnTo>
                  <a:lnTo>
                    <a:pt x="13112" y="3983"/>
                  </a:lnTo>
                  <a:lnTo>
                    <a:pt x="13112" y="3983"/>
                  </a:lnTo>
                  <a:lnTo>
                    <a:pt x="13015" y="3303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821" y="2720"/>
                  </a:lnTo>
                  <a:lnTo>
                    <a:pt x="12529" y="2235"/>
                  </a:lnTo>
                  <a:lnTo>
                    <a:pt x="12141" y="1846"/>
                  </a:lnTo>
                  <a:lnTo>
                    <a:pt x="11655" y="1555"/>
                  </a:lnTo>
                  <a:lnTo>
                    <a:pt x="11073" y="1264"/>
                  </a:lnTo>
                  <a:lnTo>
                    <a:pt x="10198" y="875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810" y="681"/>
                  </a:lnTo>
                  <a:lnTo>
                    <a:pt x="9324" y="778"/>
                  </a:lnTo>
                  <a:lnTo>
                    <a:pt x="8839" y="875"/>
                  </a:lnTo>
                  <a:lnTo>
                    <a:pt x="8353" y="1069"/>
                  </a:lnTo>
                  <a:lnTo>
                    <a:pt x="7964" y="1264"/>
                  </a:lnTo>
                  <a:lnTo>
                    <a:pt x="7576" y="1555"/>
                  </a:lnTo>
                  <a:lnTo>
                    <a:pt x="7285" y="1846"/>
                  </a:lnTo>
                  <a:lnTo>
                    <a:pt x="6993" y="2235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799" y="2720"/>
                  </a:lnTo>
                  <a:lnTo>
                    <a:pt x="6605" y="3303"/>
                  </a:lnTo>
                  <a:lnTo>
                    <a:pt x="6508" y="3983"/>
                  </a:lnTo>
                  <a:lnTo>
                    <a:pt x="6508" y="6217"/>
                  </a:lnTo>
                  <a:lnTo>
                    <a:pt x="6508" y="6217"/>
                  </a:lnTo>
                  <a:lnTo>
                    <a:pt x="6119" y="6217"/>
                  </a:lnTo>
                  <a:lnTo>
                    <a:pt x="6119" y="5149"/>
                  </a:lnTo>
                  <a:lnTo>
                    <a:pt x="6119" y="5149"/>
                  </a:lnTo>
                  <a:lnTo>
                    <a:pt x="6119" y="5051"/>
                  </a:lnTo>
                  <a:lnTo>
                    <a:pt x="5925" y="4954"/>
                  </a:lnTo>
                  <a:lnTo>
                    <a:pt x="5925" y="4954"/>
                  </a:lnTo>
                  <a:lnTo>
                    <a:pt x="5828" y="5051"/>
                  </a:lnTo>
                  <a:lnTo>
                    <a:pt x="5731" y="5149"/>
                  </a:lnTo>
                  <a:lnTo>
                    <a:pt x="5731" y="6120"/>
                  </a:lnTo>
                  <a:lnTo>
                    <a:pt x="5731" y="6120"/>
                  </a:lnTo>
                  <a:lnTo>
                    <a:pt x="3982" y="6120"/>
                  </a:lnTo>
                  <a:lnTo>
                    <a:pt x="2428" y="6120"/>
                  </a:lnTo>
                  <a:lnTo>
                    <a:pt x="2428" y="5634"/>
                  </a:lnTo>
                  <a:lnTo>
                    <a:pt x="2428" y="5634"/>
                  </a:lnTo>
                  <a:lnTo>
                    <a:pt x="2817" y="5537"/>
                  </a:lnTo>
                  <a:lnTo>
                    <a:pt x="3108" y="5246"/>
                  </a:lnTo>
                  <a:lnTo>
                    <a:pt x="3302" y="4954"/>
                  </a:lnTo>
                  <a:lnTo>
                    <a:pt x="3399" y="4566"/>
                  </a:lnTo>
                  <a:lnTo>
                    <a:pt x="3399" y="4566"/>
                  </a:lnTo>
                  <a:lnTo>
                    <a:pt x="3302" y="4274"/>
                  </a:lnTo>
                  <a:lnTo>
                    <a:pt x="3205" y="3983"/>
                  </a:lnTo>
                  <a:lnTo>
                    <a:pt x="3205" y="3983"/>
                  </a:lnTo>
                  <a:lnTo>
                    <a:pt x="3205" y="3886"/>
                  </a:lnTo>
                  <a:lnTo>
                    <a:pt x="3205" y="3886"/>
                  </a:lnTo>
                  <a:lnTo>
                    <a:pt x="3205" y="3692"/>
                  </a:lnTo>
                  <a:lnTo>
                    <a:pt x="3205" y="3692"/>
                  </a:lnTo>
                  <a:lnTo>
                    <a:pt x="3205" y="3303"/>
                  </a:lnTo>
                  <a:lnTo>
                    <a:pt x="3011" y="3012"/>
                  </a:lnTo>
                  <a:lnTo>
                    <a:pt x="3011" y="3012"/>
                  </a:lnTo>
                  <a:lnTo>
                    <a:pt x="2914" y="2818"/>
                  </a:lnTo>
                  <a:lnTo>
                    <a:pt x="2914" y="2818"/>
                  </a:lnTo>
                  <a:lnTo>
                    <a:pt x="3011" y="2623"/>
                  </a:lnTo>
                  <a:lnTo>
                    <a:pt x="3011" y="2623"/>
                  </a:lnTo>
                  <a:lnTo>
                    <a:pt x="2914" y="2332"/>
                  </a:lnTo>
                  <a:lnTo>
                    <a:pt x="2720" y="2138"/>
                  </a:lnTo>
                  <a:lnTo>
                    <a:pt x="2525" y="1943"/>
                  </a:lnTo>
                  <a:lnTo>
                    <a:pt x="2234" y="1846"/>
                  </a:lnTo>
                  <a:lnTo>
                    <a:pt x="2234" y="1846"/>
                  </a:lnTo>
                  <a:lnTo>
                    <a:pt x="1943" y="1943"/>
                  </a:lnTo>
                  <a:lnTo>
                    <a:pt x="1748" y="2138"/>
                  </a:lnTo>
                  <a:lnTo>
                    <a:pt x="1554" y="2332"/>
                  </a:lnTo>
                  <a:lnTo>
                    <a:pt x="1457" y="2623"/>
                  </a:lnTo>
                  <a:lnTo>
                    <a:pt x="1457" y="2623"/>
                  </a:lnTo>
                  <a:lnTo>
                    <a:pt x="1457" y="2818"/>
                  </a:lnTo>
                  <a:lnTo>
                    <a:pt x="1457" y="2818"/>
                  </a:lnTo>
                  <a:lnTo>
                    <a:pt x="1457" y="3012"/>
                  </a:lnTo>
                  <a:lnTo>
                    <a:pt x="1457" y="3012"/>
                  </a:lnTo>
                  <a:lnTo>
                    <a:pt x="1263" y="3303"/>
                  </a:lnTo>
                  <a:lnTo>
                    <a:pt x="1263" y="3692"/>
                  </a:lnTo>
                  <a:lnTo>
                    <a:pt x="1263" y="3692"/>
                  </a:lnTo>
                  <a:lnTo>
                    <a:pt x="1263" y="3886"/>
                  </a:lnTo>
                  <a:lnTo>
                    <a:pt x="1263" y="3886"/>
                  </a:lnTo>
                  <a:lnTo>
                    <a:pt x="1263" y="3983"/>
                  </a:lnTo>
                  <a:lnTo>
                    <a:pt x="1263" y="3983"/>
                  </a:lnTo>
                  <a:lnTo>
                    <a:pt x="1068" y="4274"/>
                  </a:lnTo>
                  <a:lnTo>
                    <a:pt x="1068" y="4663"/>
                  </a:lnTo>
                  <a:lnTo>
                    <a:pt x="1068" y="4663"/>
                  </a:lnTo>
                  <a:lnTo>
                    <a:pt x="1166" y="5051"/>
                  </a:lnTo>
                  <a:lnTo>
                    <a:pt x="1360" y="5343"/>
                  </a:lnTo>
                  <a:lnTo>
                    <a:pt x="1651" y="5537"/>
                  </a:lnTo>
                  <a:lnTo>
                    <a:pt x="2040" y="5634"/>
                  </a:lnTo>
                  <a:lnTo>
                    <a:pt x="2040" y="6217"/>
                  </a:lnTo>
                  <a:lnTo>
                    <a:pt x="2040" y="6217"/>
                  </a:lnTo>
                  <a:lnTo>
                    <a:pt x="583" y="6314"/>
                  </a:lnTo>
                  <a:lnTo>
                    <a:pt x="583" y="6314"/>
                  </a:lnTo>
                  <a:lnTo>
                    <a:pt x="389" y="6314"/>
                  </a:lnTo>
                  <a:lnTo>
                    <a:pt x="194" y="6508"/>
                  </a:lnTo>
                  <a:lnTo>
                    <a:pt x="97" y="6703"/>
                  </a:lnTo>
                  <a:lnTo>
                    <a:pt x="0" y="6897"/>
                  </a:lnTo>
                  <a:lnTo>
                    <a:pt x="0" y="10199"/>
                  </a:lnTo>
                  <a:lnTo>
                    <a:pt x="0" y="10199"/>
                  </a:lnTo>
                  <a:lnTo>
                    <a:pt x="97" y="10394"/>
                  </a:lnTo>
                  <a:lnTo>
                    <a:pt x="194" y="10588"/>
                  </a:lnTo>
                  <a:lnTo>
                    <a:pt x="389" y="10685"/>
                  </a:lnTo>
                  <a:lnTo>
                    <a:pt x="583" y="10685"/>
                  </a:lnTo>
                  <a:lnTo>
                    <a:pt x="13307" y="10685"/>
                  </a:lnTo>
                  <a:lnTo>
                    <a:pt x="13307" y="10685"/>
                  </a:lnTo>
                  <a:lnTo>
                    <a:pt x="13501" y="10685"/>
                  </a:lnTo>
                  <a:lnTo>
                    <a:pt x="13695" y="10588"/>
                  </a:lnTo>
                  <a:lnTo>
                    <a:pt x="13792" y="10394"/>
                  </a:lnTo>
                  <a:lnTo>
                    <a:pt x="13792" y="10199"/>
                  </a:lnTo>
                  <a:lnTo>
                    <a:pt x="13792" y="3983"/>
                  </a:lnTo>
                  <a:lnTo>
                    <a:pt x="13792" y="3983"/>
                  </a:lnTo>
                  <a:lnTo>
                    <a:pt x="13792" y="3206"/>
                  </a:lnTo>
                  <a:lnTo>
                    <a:pt x="13501" y="2429"/>
                  </a:lnTo>
                  <a:lnTo>
                    <a:pt x="13112" y="1749"/>
                  </a:lnTo>
                  <a:lnTo>
                    <a:pt x="12627" y="1166"/>
                  </a:lnTo>
                  <a:lnTo>
                    <a:pt x="12044" y="681"/>
                  </a:lnTo>
                  <a:lnTo>
                    <a:pt x="11364" y="292"/>
                  </a:lnTo>
                  <a:lnTo>
                    <a:pt x="10587" y="98"/>
                  </a:lnTo>
                  <a:lnTo>
                    <a:pt x="9810" y="1"/>
                  </a:lnTo>
                  <a:lnTo>
                    <a:pt x="981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78;p117">
              <a:extLst>
                <a:ext uri="{FF2B5EF4-FFF2-40B4-BE49-F238E27FC236}">
                  <a16:creationId xmlns:a16="http://schemas.microsoft.com/office/drawing/2014/main" id="{13839B4C-17DF-E743-268C-692B9C464F6F}"/>
                </a:ext>
              </a:extLst>
            </p:cNvPr>
            <p:cNvSpPr/>
            <p:nvPr/>
          </p:nvSpPr>
          <p:spPr>
            <a:xfrm>
              <a:off x="993325" y="3258968"/>
              <a:ext cx="62807" cy="39268"/>
            </a:xfrm>
            <a:custGeom>
              <a:avLst/>
              <a:gdLst/>
              <a:ahLst/>
              <a:cxnLst/>
              <a:rect l="l" t="t" r="r" b="b"/>
              <a:pathLst>
                <a:path w="2332" h="145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80" y="98"/>
                  </a:lnTo>
                  <a:lnTo>
                    <a:pt x="1360" y="389"/>
                  </a:lnTo>
                  <a:lnTo>
                    <a:pt x="1846" y="875"/>
                  </a:lnTo>
                  <a:lnTo>
                    <a:pt x="2331" y="1457"/>
                  </a:lnTo>
                  <a:lnTo>
                    <a:pt x="0" y="1457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79;p117">
              <a:extLst>
                <a:ext uri="{FF2B5EF4-FFF2-40B4-BE49-F238E27FC236}">
                  <a16:creationId xmlns:a16="http://schemas.microsoft.com/office/drawing/2014/main" id="{7D361934-2348-5ADC-4E62-302754DE2FC1}"/>
                </a:ext>
              </a:extLst>
            </p:cNvPr>
            <p:cNvSpPr/>
            <p:nvPr/>
          </p:nvSpPr>
          <p:spPr>
            <a:xfrm>
              <a:off x="993325" y="3308658"/>
              <a:ext cx="73256" cy="39268"/>
            </a:xfrm>
            <a:custGeom>
              <a:avLst/>
              <a:gdLst/>
              <a:ahLst/>
              <a:cxnLst/>
              <a:rect l="l" t="t" r="r" b="b"/>
              <a:pathLst>
                <a:path w="2720" h="1458" fill="none" extrusionOk="0">
                  <a:moveTo>
                    <a:pt x="0" y="1"/>
                  </a:moveTo>
                  <a:lnTo>
                    <a:pt x="2525" y="1"/>
                  </a:lnTo>
                  <a:lnTo>
                    <a:pt x="2525" y="1"/>
                  </a:lnTo>
                  <a:lnTo>
                    <a:pt x="2623" y="486"/>
                  </a:lnTo>
                  <a:lnTo>
                    <a:pt x="2720" y="972"/>
                  </a:lnTo>
                  <a:lnTo>
                    <a:pt x="2720" y="1458"/>
                  </a:lnTo>
                  <a:lnTo>
                    <a:pt x="874" y="1458"/>
                  </a:lnTo>
                  <a:lnTo>
                    <a:pt x="874" y="1069"/>
                  </a:lnTo>
                  <a:lnTo>
                    <a:pt x="971" y="1069"/>
                  </a:lnTo>
                  <a:lnTo>
                    <a:pt x="971" y="1069"/>
                  </a:lnTo>
                  <a:lnTo>
                    <a:pt x="1166" y="1069"/>
                  </a:lnTo>
                  <a:lnTo>
                    <a:pt x="1166" y="875"/>
                  </a:lnTo>
                  <a:lnTo>
                    <a:pt x="1166" y="875"/>
                  </a:lnTo>
                  <a:lnTo>
                    <a:pt x="1166" y="778"/>
                  </a:lnTo>
                  <a:lnTo>
                    <a:pt x="971" y="681"/>
                  </a:lnTo>
                  <a:lnTo>
                    <a:pt x="0" y="68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0;p117">
              <a:extLst>
                <a:ext uri="{FF2B5EF4-FFF2-40B4-BE49-F238E27FC236}">
                  <a16:creationId xmlns:a16="http://schemas.microsoft.com/office/drawing/2014/main" id="{E0CF4DD8-712C-3D85-8D57-3076933DD60F}"/>
                </a:ext>
              </a:extLst>
            </p:cNvPr>
            <p:cNvSpPr/>
            <p:nvPr/>
          </p:nvSpPr>
          <p:spPr>
            <a:xfrm>
              <a:off x="1016864" y="3358376"/>
              <a:ext cx="49717" cy="39268"/>
            </a:xfrm>
            <a:custGeom>
              <a:avLst/>
              <a:gdLst/>
              <a:ahLst/>
              <a:cxnLst/>
              <a:rect l="l" t="t" r="r" b="b"/>
              <a:pathLst>
                <a:path w="1846" h="1458" fill="none" extrusionOk="0">
                  <a:moveTo>
                    <a:pt x="1846" y="0"/>
                  </a:moveTo>
                  <a:lnTo>
                    <a:pt x="1846" y="1457"/>
                  </a:lnTo>
                  <a:lnTo>
                    <a:pt x="0" y="1457"/>
                  </a:lnTo>
                  <a:lnTo>
                    <a:pt x="0" y="0"/>
                  </a:lnTo>
                  <a:lnTo>
                    <a:pt x="184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1;p117">
              <a:extLst>
                <a:ext uri="{FF2B5EF4-FFF2-40B4-BE49-F238E27FC236}">
                  <a16:creationId xmlns:a16="http://schemas.microsoft.com/office/drawing/2014/main" id="{748ABDCA-F188-77CC-39AB-28B7A6188902}"/>
                </a:ext>
              </a:extLst>
            </p:cNvPr>
            <p:cNvSpPr/>
            <p:nvPr/>
          </p:nvSpPr>
          <p:spPr>
            <a:xfrm>
              <a:off x="967146" y="3337449"/>
              <a:ext cx="39268" cy="60194"/>
            </a:xfrm>
            <a:custGeom>
              <a:avLst/>
              <a:gdLst/>
              <a:ahLst/>
              <a:cxnLst/>
              <a:rect l="l" t="t" r="r" b="b"/>
              <a:pathLst>
                <a:path w="1458" h="2235" fill="none" extrusionOk="0">
                  <a:moveTo>
                    <a:pt x="1458" y="0"/>
                  </a:moveTo>
                  <a:lnTo>
                    <a:pt x="1458" y="2234"/>
                  </a:lnTo>
                  <a:lnTo>
                    <a:pt x="1" y="2234"/>
                  </a:lnTo>
                  <a:lnTo>
                    <a:pt x="1" y="0"/>
                  </a:lnTo>
                  <a:lnTo>
                    <a:pt x="145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2;p117">
              <a:extLst>
                <a:ext uri="{FF2B5EF4-FFF2-40B4-BE49-F238E27FC236}">
                  <a16:creationId xmlns:a16="http://schemas.microsoft.com/office/drawing/2014/main" id="{205258EB-859E-6BAD-0972-DCBCC93209FB}"/>
                </a:ext>
              </a:extLst>
            </p:cNvPr>
            <p:cNvSpPr/>
            <p:nvPr/>
          </p:nvSpPr>
          <p:spPr>
            <a:xfrm>
              <a:off x="920068" y="3258968"/>
              <a:ext cx="62807" cy="39268"/>
            </a:xfrm>
            <a:custGeom>
              <a:avLst/>
              <a:gdLst/>
              <a:ahLst/>
              <a:cxnLst/>
              <a:rect l="l" t="t" r="r" b="b"/>
              <a:pathLst>
                <a:path w="2332" h="1458" fill="none" extrusionOk="0">
                  <a:moveTo>
                    <a:pt x="2332" y="0"/>
                  </a:moveTo>
                  <a:lnTo>
                    <a:pt x="2332" y="1457"/>
                  </a:lnTo>
                  <a:lnTo>
                    <a:pt x="1" y="1457"/>
                  </a:lnTo>
                  <a:lnTo>
                    <a:pt x="1" y="1457"/>
                  </a:lnTo>
                  <a:lnTo>
                    <a:pt x="389" y="875"/>
                  </a:lnTo>
                  <a:lnTo>
                    <a:pt x="972" y="389"/>
                  </a:lnTo>
                  <a:lnTo>
                    <a:pt x="1555" y="98"/>
                  </a:lnTo>
                  <a:lnTo>
                    <a:pt x="2332" y="0"/>
                  </a:lnTo>
                  <a:lnTo>
                    <a:pt x="233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3;p117">
              <a:extLst>
                <a:ext uri="{FF2B5EF4-FFF2-40B4-BE49-F238E27FC236}">
                  <a16:creationId xmlns:a16="http://schemas.microsoft.com/office/drawing/2014/main" id="{F7404FAB-8063-2002-CD89-5BA92DFB0F7D}"/>
                </a:ext>
              </a:extLst>
            </p:cNvPr>
            <p:cNvSpPr/>
            <p:nvPr/>
          </p:nvSpPr>
          <p:spPr>
            <a:xfrm>
              <a:off x="909619" y="3308658"/>
              <a:ext cx="73256" cy="39268"/>
            </a:xfrm>
            <a:custGeom>
              <a:avLst/>
              <a:gdLst/>
              <a:ahLst/>
              <a:cxnLst/>
              <a:rect l="l" t="t" r="r" b="b"/>
              <a:pathLst>
                <a:path w="2720" h="1458" fill="none" extrusionOk="0">
                  <a:moveTo>
                    <a:pt x="0" y="972"/>
                  </a:moveTo>
                  <a:lnTo>
                    <a:pt x="0" y="972"/>
                  </a:lnTo>
                  <a:lnTo>
                    <a:pt x="0" y="486"/>
                  </a:lnTo>
                  <a:lnTo>
                    <a:pt x="194" y="1"/>
                  </a:lnTo>
                  <a:lnTo>
                    <a:pt x="2720" y="1"/>
                  </a:lnTo>
                  <a:lnTo>
                    <a:pt x="2720" y="681"/>
                  </a:lnTo>
                  <a:lnTo>
                    <a:pt x="1651" y="681"/>
                  </a:lnTo>
                  <a:lnTo>
                    <a:pt x="1651" y="681"/>
                  </a:lnTo>
                  <a:lnTo>
                    <a:pt x="1554" y="778"/>
                  </a:lnTo>
                  <a:lnTo>
                    <a:pt x="1457" y="875"/>
                  </a:lnTo>
                  <a:lnTo>
                    <a:pt x="1457" y="875"/>
                  </a:lnTo>
                  <a:lnTo>
                    <a:pt x="1554" y="972"/>
                  </a:lnTo>
                  <a:lnTo>
                    <a:pt x="1651" y="1069"/>
                  </a:lnTo>
                  <a:lnTo>
                    <a:pt x="1748" y="1069"/>
                  </a:lnTo>
                  <a:lnTo>
                    <a:pt x="1748" y="1458"/>
                  </a:lnTo>
                  <a:lnTo>
                    <a:pt x="0" y="1458"/>
                  </a:lnTo>
                  <a:lnTo>
                    <a:pt x="0" y="97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4;p117">
              <a:extLst>
                <a:ext uri="{FF2B5EF4-FFF2-40B4-BE49-F238E27FC236}">
                  <a16:creationId xmlns:a16="http://schemas.microsoft.com/office/drawing/2014/main" id="{F829D54B-C4D8-7BE5-8848-F290679A6718}"/>
                </a:ext>
              </a:extLst>
            </p:cNvPr>
            <p:cNvSpPr/>
            <p:nvPr/>
          </p:nvSpPr>
          <p:spPr>
            <a:xfrm>
              <a:off x="909619" y="3358376"/>
              <a:ext cx="47105" cy="39268"/>
            </a:xfrm>
            <a:custGeom>
              <a:avLst/>
              <a:gdLst/>
              <a:ahLst/>
              <a:cxnLst/>
              <a:rect l="l" t="t" r="r" b="b"/>
              <a:pathLst>
                <a:path w="1749" h="1458" fill="none" extrusionOk="0">
                  <a:moveTo>
                    <a:pt x="0" y="0"/>
                  </a:moveTo>
                  <a:lnTo>
                    <a:pt x="1748" y="0"/>
                  </a:lnTo>
                  <a:lnTo>
                    <a:pt x="1748" y="1457"/>
                  </a:lnTo>
                  <a:lnTo>
                    <a:pt x="680" y="1457"/>
                  </a:lnTo>
                  <a:lnTo>
                    <a:pt x="680" y="1457"/>
                  </a:lnTo>
                  <a:lnTo>
                    <a:pt x="0" y="136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85;p117">
              <a:extLst>
                <a:ext uri="{FF2B5EF4-FFF2-40B4-BE49-F238E27FC236}">
                  <a16:creationId xmlns:a16="http://schemas.microsoft.com/office/drawing/2014/main" id="{134409AE-1D9D-6F77-CD82-D18CA8D9CB7B}"/>
                </a:ext>
              </a:extLst>
            </p:cNvPr>
            <p:cNvSpPr/>
            <p:nvPr/>
          </p:nvSpPr>
          <p:spPr>
            <a:xfrm>
              <a:off x="763106" y="3287732"/>
              <a:ext cx="41880" cy="83733"/>
            </a:xfrm>
            <a:custGeom>
              <a:avLst/>
              <a:gdLst/>
              <a:ahLst/>
              <a:cxnLst/>
              <a:rect l="l" t="t" r="r" b="b"/>
              <a:pathLst>
                <a:path w="1555" h="3109" fill="none" extrusionOk="0">
                  <a:moveTo>
                    <a:pt x="1" y="2429"/>
                  </a:moveTo>
                  <a:lnTo>
                    <a:pt x="1" y="2429"/>
                  </a:lnTo>
                  <a:lnTo>
                    <a:pt x="1" y="2138"/>
                  </a:lnTo>
                  <a:lnTo>
                    <a:pt x="98" y="1943"/>
                  </a:lnTo>
                  <a:lnTo>
                    <a:pt x="98" y="1943"/>
                  </a:lnTo>
                  <a:lnTo>
                    <a:pt x="195" y="1749"/>
                  </a:lnTo>
                  <a:lnTo>
                    <a:pt x="195" y="1555"/>
                  </a:lnTo>
                  <a:lnTo>
                    <a:pt x="195" y="1555"/>
                  </a:lnTo>
                  <a:lnTo>
                    <a:pt x="98" y="1458"/>
                  </a:lnTo>
                  <a:lnTo>
                    <a:pt x="98" y="1458"/>
                  </a:lnTo>
                  <a:lnTo>
                    <a:pt x="195" y="1166"/>
                  </a:lnTo>
                  <a:lnTo>
                    <a:pt x="292" y="972"/>
                  </a:lnTo>
                  <a:lnTo>
                    <a:pt x="292" y="972"/>
                  </a:lnTo>
                  <a:lnTo>
                    <a:pt x="389" y="778"/>
                  </a:lnTo>
                  <a:lnTo>
                    <a:pt x="389" y="486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487" y="98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389"/>
                  </a:lnTo>
                  <a:lnTo>
                    <a:pt x="1166" y="389"/>
                  </a:lnTo>
                  <a:lnTo>
                    <a:pt x="1069" y="486"/>
                  </a:lnTo>
                  <a:lnTo>
                    <a:pt x="1069" y="486"/>
                  </a:lnTo>
                  <a:lnTo>
                    <a:pt x="1069" y="778"/>
                  </a:lnTo>
                  <a:lnTo>
                    <a:pt x="1264" y="972"/>
                  </a:lnTo>
                  <a:lnTo>
                    <a:pt x="1264" y="972"/>
                  </a:lnTo>
                  <a:lnTo>
                    <a:pt x="1361" y="1166"/>
                  </a:lnTo>
                  <a:lnTo>
                    <a:pt x="1361" y="1458"/>
                  </a:lnTo>
                  <a:lnTo>
                    <a:pt x="1361" y="1458"/>
                  </a:lnTo>
                  <a:lnTo>
                    <a:pt x="1361" y="1555"/>
                  </a:lnTo>
                  <a:lnTo>
                    <a:pt x="1361" y="1555"/>
                  </a:lnTo>
                  <a:lnTo>
                    <a:pt x="1361" y="1749"/>
                  </a:lnTo>
                  <a:lnTo>
                    <a:pt x="1458" y="1943"/>
                  </a:lnTo>
                  <a:lnTo>
                    <a:pt x="1458" y="1943"/>
                  </a:lnTo>
                  <a:lnTo>
                    <a:pt x="1555" y="2332"/>
                  </a:lnTo>
                  <a:lnTo>
                    <a:pt x="1555" y="2332"/>
                  </a:lnTo>
                  <a:lnTo>
                    <a:pt x="1458" y="2623"/>
                  </a:lnTo>
                  <a:lnTo>
                    <a:pt x="1264" y="2915"/>
                  </a:lnTo>
                  <a:lnTo>
                    <a:pt x="1069" y="3012"/>
                  </a:lnTo>
                  <a:lnTo>
                    <a:pt x="681" y="3109"/>
                  </a:lnTo>
                  <a:lnTo>
                    <a:pt x="681" y="3109"/>
                  </a:lnTo>
                  <a:lnTo>
                    <a:pt x="487" y="3012"/>
                  </a:lnTo>
                  <a:lnTo>
                    <a:pt x="195" y="2915"/>
                  </a:lnTo>
                  <a:lnTo>
                    <a:pt x="98" y="2623"/>
                  </a:lnTo>
                  <a:lnTo>
                    <a:pt x="1" y="2429"/>
                  </a:lnTo>
                  <a:lnTo>
                    <a:pt x="1" y="242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86;p117">
              <a:extLst>
                <a:ext uri="{FF2B5EF4-FFF2-40B4-BE49-F238E27FC236}">
                  <a16:creationId xmlns:a16="http://schemas.microsoft.com/office/drawing/2014/main" id="{07D16502-A304-0B4A-8952-1C4F30D6A30E}"/>
                </a:ext>
              </a:extLst>
            </p:cNvPr>
            <p:cNvSpPr/>
            <p:nvPr/>
          </p:nvSpPr>
          <p:spPr>
            <a:xfrm>
              <a:off x="734342" y="3470846"/>
              <a:ext cx="73283" cy="34043"/>
            </a:xfrm>
            <a:custGeom>
              <a:avLst/>
              <a:gdLst/>
              <a:ahLst/>
              <a:cxnLst/>
              <a:rect l="l" t="t" r="r" b="b"/>
              <a:pathLst>
                <a:path w="2721" h="1264" fill="none" extrusionOk="0">
                  <a:moveTo>
                    <a:pt x="195" y="1263"/>
                  </a:moveTo>
                  <a:lnTo>
                    <a:pt x="195" y="1263"/>
                  </a:lnTo>
                  <a:lnTo>
                    <a:pt x="98" y="1263"/>
                  </a:lnTo>
                  <a:lnTo>
                    <a:pt x="1" y="116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69" y="486"/>
                  </a:lnTo>
                  <a:lnTo>
                    <a:pt x="2720" y="1263"/>
                  </a:lnTo>
                  <a:lnTo>
                    <a:pt x="195" y="126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87;p117">
              <a:extLst>
                <a:ext uri="{FF2B5EF4-FFF2-40B4-BE49-F238E27FC236}">
                  <a16:creationId xmlns:a16="http://schemas.microsoft.com/office/drawing/2014/main" id="{1AE3B24B-7A6C-A514-A973-F248AC42054B}"/>
                </a:ext>
              </a:extLst>
            </p:cNvPr>
            <p:cNvSpPr/>
            <p:nvPr/>
          </p:nvSpPr>
          <p:spPr>
            <a:xfrm>
              <a:off x="734342" y="3447307"/>
              <a:ext cx="180529" cy="57582"/>
            </a:xfrm>
            <a:custGeom>
              <a:avLst/>
              <a:gdLst/>
              <a:ahLst/>
              <a:cxnLst/>
              <a:rect l="l" t="t" r="r" b="b"/>
              <a:pathLst>
                <a:path w="6703" h="2138" fill="none" extrusionOk="0">
                  <a:moveTo>
                    <a:pt x="3594" y="2137"/>
                  </a:moveTo>
                  <a:lnTo>
                    <a:pt x="3594" y="2137"/>
                  </a:lnTo>
                  <a:lnTo>
                    <a:pt x="2429" y="1457"/>
                  </a:lnTo>
                  <a:lnTo>
                    <a:pt x="1360" y="972"/>
                  </a:lnTo>
                  <a:lnTo>
                    <a:pt x="1" y="389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69" y="195"/>
                  </a:lnTo>
                  <a:lnTo>
                    <a:pt x="2623" y="583"/>
                  </a:lnTo>
                  <a:lnTo>
                    <a:pt x="4566" y="1263"/>
                  </a:lnTo>
                  <a:lnTo>
                    <a:pt x="5634" y="1652"/>
                  </a:lnTo>
                  <a:lnTo>
                    <a:pt x="6702" y="2137"/>
                  </a:lnTo>
                  <a:lnTo>
                    <a:pt x="3594" y="213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88;p117">
              <a:extLst>
                <a:ext uri="{FF2B5EF4-FFF2-40B4-BE49-F238E27FC236}">
                  <a16:creationId xmlns:a16="http://schemas.microsoft.com/office/drawing/2014/main" id="{E25D6731-CDCF-AE2E-A410-84D12E00B147}"/>
                </a:ext>
              </a:extLst>
            </p:cNvPr>
            <p:cNvSpPr/>
            <p:nvPr/>
          </p:nvSpPr>
          <p:spPr>
            <a:xfrm>
              <a:off x="734342" y="3402841"/>
              <a:ext cx="350553" cy="102047"/>
            </a:xfrm>
            <a:custGeom>
              <a:avLst/>
              <a:gdLst/>
              <a:ahLst/>
              <a:cxnLst/>
              <a:rect l="l" t="t" r="r" b="b"/>
              <a:pathLst>
                <a:path w="13016" h="3789" fill="none" extrusionOk="0">
                  <a:moveTo>
                    <a:pt x="13016" y="3691"/>
                  </a:moveTo>
                  <a:lnTo>
                    <a:pt x="13016" y="3691"/>
                  </a:lnTo>
                  <a:lnTo>
                    <a:pt x="13016" y="3788"/>
                  </a:lnTo>
                  <a:lnTo>
                    <a:pt x="12821" y="3788"/>
                  </a:lnTo>
                  <a:lnTo>
                    <a:pt x="12336" y="3788"/>
                  </a:lnTo>
                  <a:lnTo>
                    <a:pt x="12336" y="3788"/>
                  </a:lnTo>
                  <a:lnTo>
                    <a:pt x="11462" y="3206"/>
                  </a:lnTo>
                  <a:lnTo>
                    <a:pt x="10490" y="2720"/>
                  </a:lnTo>
                  <a:lnTo>
                    <a:pt x="10490" y="2720"/>
                  </a:lnTo>
                  <a:lnTo>
                    <a:pt x="10296" y="2623"/>
                  </a:lnTo>
                  <a:lnTo>
                    <a:pt x="10199" y="2720"/>
                  </a:lnTo>
                  <a:lnTo>
                    <a:pt x="10199" y="2720"/>
                  </a:lnTo>
                  <a:lnTo>
                    <a:pt x="10199" y="2914"/>
                  </a:lnTo>
                  <a:lnTo>
                    <a:pt x="10296" y="3011"/>
                  </a:lnTo>
                  <a:lnTo>
                    <a:pt x="10296" y="3011"/>
                  </a:lnTo>
                  <a:lnTo>
                    <a:pt x="11559" y="3788"/>
                  </a:lnTo>
                  <a:lnTo>
                    <a:pt x="7479" y="3788"/>
                  </a:lnTo>
                  <a:lnTo>
                    <a:pt x="7479" y="3788"/>
                  </a:lnTo>
                  <a:lnTo>
                    <a:pt x="6120" y="3108"/>
                  </a:lnTo>
                  <a:lnTo>
                    <a:pt x="4760" y="2526"/>
                  </a:lnTo>
                  <a:lnTo>
                    <a:pt x="3497" y="2137"/>
                  </a:lnTo>
                  <a:lnTo>
                    <a:pt x="2429" y="1749"/>
                  </a:lnTo>
                  <a:lnTo>
                    <a:pt x="2429" y="1749"/>
                  </a:lnTo>
                  <a:lnTo>
                    <a:pt x="875" y="1360"/>
                  </a:lnTo>
                  <a:lnTo>
                    <a:pt x="1" y="126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166" y="972"/>
                  </a:lnTo>
                  <a:lnTo>
                    <a:pt x="3011" y="1069"/>
                  </a:lnTo>
                  <a:lnTo>
                    <a:pt x="3011" y="1069"/>
                  </a:lnTo>
                  <a:lnTo>
                    <a:pt x="5148" y="1360"/>
                  </a:lnTo>
                  <a:lnTo>
                    <a:pt x="6897" y="1749"/>
                  </a:lnTo>
                  <a:lnTo>
                    <a:pt x="8354" y="2234"/>
                  </a:lnTo>
                  <a:lnTo>
                    <a:pt x="9422" y="2623"/>
                  </a:lnTo>
                  <a:lnTo>
                    <a:pt x="9422" y="2623"/>
                  </a:lnTo>
                  <a:lnTo>
                    <a:pt x="9616" y="2623"/>
                  </a:lnTo>
                  <a:lnTo>
                    <a:pt x="9713" y="2526"/>
                  </a:lnTo>
                  <a:lnTo>
                    <a:pt x="9713" y="2526"/>
                  </a:lnTo>
                  <a:lnTo>
                    <a:pt x="9713" y="2331"/>
                  </a:lnTo>
                  <a:lnTo>
                    <a:pt x="9616" y="2234"/>
                  </a:lnTo>
                  <a:lnTo>
                    <a:pt x="9616" y="2234"/>
                  </a:lnTo>
                  <a:lnTo>
                    <a:pt x="7868" y="1652"/>
                  </a:lnTo>
                  <a:lnTo>
                    <a:pt x="6120" y="1166"/>
                  </a:lnTo>
                  <a:lnTo>
                    <a:pt x="4468" y="875"/>
                  </a:lnTo>
                  <a:lnTo>
                    <a:pt x="3109" y="680"/>
                  </a:lnTo>
                  <a:lnTo>
                    <a:pt x="3109" y="680"/>
                  </a:lnTo>
                  <a:lnTo>
                    <a:pt x="1166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98" y="292"/>
                  </a:lnTo>
                  <a:lnTo>
                    <a:pt x="195" y="195"/>
                  </a:lnTo>
                  <a:lnTo>
                    <a:pt x="195" y="195"/>
                  </a:lnTo>
                  <a:lnTo>
                    <a:pt x="1749" y="98"/>
                  </a:lnTo>
                  <a:lnTo>
                    <a:pt x="3400" y="0"/>
                  </a:lnTo>
                  <a:lnTo>
                    <a:pt x="5148" y="98"/>
                  </a:lnTo>
                  <a:lnTo>
                    <a:pt x="6799" y="195"/>
                  </a:lnTo>
                  <a:lnTo>
                    <a:pt x="8451" y="486"/>
                  </a:lnTo>
                  <a:lnTo>
                    <a:pt x="10102" y="875"/>
                  </a:lnTo>
                  <a:lnTo>
                    <a:pt x="11656" y="1360"/>
                  </a:lnTo>
                  <a:lnTo>
                    <a:pt x="13016" y="2040"/>
                  </a:lnTo>
                  <a:lnTo>
                    <a:pt x="13016" y="369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89;p117">
              <a:extLst>
                <a:ext uri="{FF2B5EF4-FFF2-40B4-BE49-F238E27FC236}">
                  <a16:creationId xmlns:a16="http://schemas.microsoft.com/office/drawing/2014/main" id="{B298AE30-EE8E-CB9F-7B82-0B9C0CEBD046}"/>
                </a:ext>
              </a:extLst>
            </p:cNvPr>
            <p:cNvSpPr/>
            <p:nvPr/>
          </p:nvSpPr>
          <p:spPr>
            <a:xfrm>
              <a:off x="988073" y="3410679"/>
              <a:ext cx="96822" cy="34043"/>
            </a:xfrm>
            <a:custGeom>
              <a:avLst/>
              <a:gdLst/>
              <a:ahLst/>
              <a:cxnLst/>
              <a:rect l="l" t="t" r="r" b="b"/>
              <a:pathLst>
                <a:path w="3595" h="1264" fill="none" extrusionOk="0">
                  <a:moveTo>
                    <a:pt x="3595" y="1263"/>
                  </a:moveTo>
                  <a:lnTo>
                    <a:pt x="3595" y="1263"/>
                  </a:lnTo>
                  <a:lnTo>
                    <a:pt x="2818" y="875"/>
                  </a:lnTo>
                  <a:lnTo>
                    <a:pt x="1943" y="584"/>
                  </a:lnTo>
                  <a:lnTo>
                    <a:pt x="972" y="195"/>
                  </a:lnTo>
                  <a:lnTo>
                    <a:pt x="1" y="1"/>
                  </a:lnTo>
                  <a:lnTo>
                    <a:pt x="3595" y="1"/>
                  </a:lnTo>
                  <a:lnTo>
                    <a:pt x="3595" y="126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0;p117">
              <a:extLst>
                <a:ext uri="{FF2B5EF4-FFF2-40B4-BE49-F238E27FC236}">
                  <a16:creationId xmlns:a16="http://schemas.microsoft.com/office/drawing/2014/main" id="{7B2896EB-A6FF-C805-C7F9-B91710A9CC23}"/>
                </a:ext>
              </a:extLst>
            </p:cNvPr>
            <p:cNvSpPr/>
            <p:nvPr/>
          </p:nvSpPr>
          <p:spPr>
            <a:xfrm>
              <a:off x="1084868" y="344469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06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98CC23-02D6-587C-C323-0876BC533FBD}"/>
              </a:ext>
            </a:extLst>
          </p:cNvPr>
          <p:cNvSpPr/>
          <p:nvPr/>
        </p:nvSpPr>
        <p:spPr>
          <a:xfrm>
            <a:off x="5438899" y="0"/>
            <a:ext cx="2784765" cy="5143500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96BB92-09B4-3905-D190-BADC0B4B505A}"/>
              </a:ext>
            </a:extLst>
          </p:cNvPr>
          <p:cNvSpPr/>
          <p:nvPr/>
        </p:nvSpPr>
        <p:spPr>
          <a:xfrm>
            <a:off x="988619" y="0"/>
            <a:ext cx="2229594" cy="5143500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E39D335-C4B6-C3C6-70C6-9705DD3E5D23}"/>
              </a:ext>
            </a:extLst>
          </p:cNvPr>
          <p:cNvSpPr/>
          <p:nvPr/>
        </p:nvSpPr>
        <p:spPr>
          <a:xfrm>
            <a:off x="1662545" y="4096987"/>
            <a:ext cx="5652655" cy="1046513"/>
          </a:xfrm>
          <a:prstGeom prst="rect">
            <a:avLst/>
          </a:prstGeom>
          <a:solidFill>
            <a:srgbClr val="5F7333"/>
          </a:solidFill>
          <a:ln>
            <a:solidFill>
              <a:srgbClr val="5F7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2;p89">
            <a:extLst>
              <a:ext uri="{FF2B5EF4-FFF2-40B4-BE49-F238E27FC236}">
                <a16:creationId xmlns:a16="http://schemas.microsoft.com/office/drawing/2014/main" id="{50AAB346-FA54-8AF6-476C-5F9746AA6619}"/>
              </a:ext>
            </a:extLst>
          </p:cNvPr>
          <p:cNvSpPr txBox="1">
            <a:spLocks/>
          </p:cNvSpPr>
          <p:nvPr/>
        </p:nvSpPr>
        <p:spPr>
          <a:xfrm>
            <a:off x="2405751" y="686283"/>
            <a:ext cx="4716789" cy="79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000" b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Objetivos  Específicos</a:t>
            </a:r>
            <a:endParaRPr lang="pt-BR" sz="30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4100C7-A1FC-D8C9-F180-28506B99BFC2}"/>
              </a:ext>
            </a:extLst>
          </p:cNvPr>
          <p:cNvSpPr txBox="1"/>
          <p:nvPr/>
        </p:nvSpPr>
        <p:spPr>
          <a:xfrm>
            <a:off x="1126269" y="1377134"/>
            <a:ext cx="36732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Construção do circuito eletrônico. </a:t>
            </a: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FFFFFF"/>
              </a:solidFill>
              <a:latin typeface="Montserrat"/>
            </a:endParaRP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Estabelecer comunicação Wi-Fi entre Arduino e aplicativo.</a:t>
            </a: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FFFFFF"/>
              </a:solidFill>
              <a:latin typeface="Montserrat"/>
            </a:endParaRP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Desenvolvimento e programação do aplicativo de controle.</a:t>
            </a: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FFFFFF"/>
              </a:solidFill>
              <a:latin typeface="Montserrat"/>
            </a:endParaRPr>
          </a:p>
          <a:p>
            <a:pPr marL="4254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Integrar sensores de umidade e UV.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730C50F-8CE2-BD77-FB8E-693BC276E5EC}"/>
              </a:ext>
            </a:extLst>
          </p:cNvPr>
          <p:cNvCxnSpPr>
            <a:cxnSpLocks/>
          </p:cNvCxnSpPr>
          <p:nvPr/>
        </p:nvCxnSpPr>
        <p:spPr>
          <a:xfrm flipH="1">
            <a:off x="4764145" y="1665926"/>
            <a:ext cx="11348" cy="3162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955813-2954-DB25-CACB-49AE4906B2DB}"/>
              </a:ext>
            </a:extLst>
          </p:cNvPr>
          <p:cNvSpPr txBox="1"/>
          <p:nvPr/>
        </p:nvSpPr>
        <p:spPr>
          <a:xfrm>
            <a:off x="4964957" y="1665926"/>
            <a:ext cx="3190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Implementar agendamento de irrigação pelo app.</a:t>
            </a:r>
          </a:p>
          <a:p>
            <a:pPr marL="2857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Ligar/Desligar válvula solenoide.</a:t>
            </a:r>
          </a:p>
          <a:p>
            <a:pPr marL="2857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buClr>
                <a:srgbClr val="F4F7DA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FFFFF"/>
                </a:solidFill>
                <a:latin typeface="Montserrat"/>
              </a:rPr>
              <a:t>Executar a irrigação automaticamente com base nos parâmetros definidos. </a:t>
            </a:r>
          </a:p>
        </p:txBody>
      </p:sp>
      <p:grpSp>
        <p:nvGrpSpPr>
          <p:cNvPr id="21" name="Google Shape;1035;p89">
            <a:extLst>
              <a:ext uri="{FF2B5EF4-FFF2-40B4-BE49-F238E27FC236}">
                <a16:creationId xmlns:a16="http://schemas.microsoft.com/office/drawing/2014/main" id="{BB616EA7-2B7B-5418-A578-9EAA997E0006}"/>
              </a:ext>
            </a:extLst>
          </p:cNvPr>
          <p:cNvGrpSpPr/>
          <p:nvPr/>
        </p:nvGrpSpPr>
        <p:grpSpPr>
          <a:xfrm>
            <a:off x="4320719" y="154728"/>
            <a:ext cx="478810" cy="472832"/>
            <a:chOff x="7993805" y="2427122"/>
            <a:chExt cx="356256" cy="351808"/>
          </a:xfrm>
        </p:grpSpPr>
        <p:sp>
          <p:nvSpPr>
            <p:cNvPr id="22" name="Google Shape;1036;p89">
              <a:extLst>
                <a:ext uri="{FF2B5EF4-FFF2-40B4-BE49-F238E27FC236}">
                  <a16:creationId xmlns:a16="http://schemas.microsoft.com/office/drawing/2014/main" id="{A02B1F43-F57A-03A5-820A-26A2C2D3C91A}"/>
                </a:ext>
              </a:extLst>
            </p:cNvPr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7;p89">
              <a:extLst>
                <a:ext uri="{FF2B5EF4-FFF2-40B4-BE49-F238E27FC236}">
                  <a16:creationId xmlns:a16="http://schemas.microsoft.com/office/drawing/2014/main" id="{FE5A23AC-80BE-846D-66F9-899651242C76}"/>
                </a:ext>
              </a:extLst>
            </p:cNvPr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8;p89">
              <a:extLst>
                <a:ext uri="{FF2B5EF4-FFF2-40B4-BE49-F238E27FC236}">
                  <a16:creationId xmlns:a16="http://schemas.microsoft.com/office/drawing/2014/main" id="{66EDECEC-A0D4-CADD-BBCA-BDDDCA5F1500}"/>
                </a:ext>
              </a:extLst>
            </p:cNvPr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03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e07d17-5aaa-41b4-8f19-66aaae1987cf">
      <Terms xmlns="http://schemas.microsoft.com/office/infopath/2007/PartnerControls"/>
    </lcf76f155ced4ddcb4097134ff3c332f>
    <TaxCatchAll xmlns="792896b7-9f61-4220-81f6-9dd4036cff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7E37B19E82504E99AA7AFA5B9E4D50" ma:contentTypeVersion="12" ma:contentTypeDescription="Crie um novo documento." ma:contentTypeScope="" ma:versionID="4b51440b67e6ba1de3e5d49edfe44ae3">
  <xsd:schema xmlns:xsd="http://www.w3.org/2001/XMLSchema" xmlns:xs="http://www.w3.org/2001/XMLSchema" xmlns:p="http://schemas.microsoft.com/office/2006/metadata/properties" xmlns:ns2="49e07d17-5aaa-41b4-8f19-66aaae1987cf" xmlns:ns3="792896b7-9f61-4220-81f6-9dd4036cffc8" targetNamespace="http://schemas.microsoft.com/office/2006/metadata/properties" ma:root="true" ma:fieldsID="ca76bc84db7efa900e3e26fc32c5e3cc" ns2:_="" ns3:_="">
    <xsd:import namespace="49e07d17-5aaa-41b4-8f19-66aaae1987cf"/>
    <xsd:import namespace="792896b7-9f61-4220-81f6-9dd4036cf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07d17-5aaa-41b4-8f19-66aaae198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896b7-9f61-4220-81f6-9dd4036cffc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678d09f-4b73-4751-87da-2ce5973fa3ae}" ma:internalName="TaxCatchAll" ma:showField="CatchAllData" ma:web="792896b7-9f61-4220-81f6-9dd4036cff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4D532-D46C-45CB-866F-BAE8AF993239}">
  <ds:schemaRefs>
    <ds:schemaRef ds:uri="http://schemas.microsoft.com/office/2006/metadata/properties"/>
    <ds:schemaRef ds:uri="http://schemas.microsoft.com/office/infopath/2007/PartnerControls"/>
    <ds:schemaRef ds:uri="49e07d17-5aaa-41b4-8f19-66aaae1987cf"/>
    <ds:schemaRef ds:uri="792896b7-9f61-4220-81f6-9dd4036cffc8"/>
  </ds:schemaRefs>
</ds:datastoreItem>
</file>

<file path=customXml/itemProps2.xml><?xml version="1.0" encoding="utf-8"?>
<ds:datastoreItem xmlns:ds="http://schemas.openxmlformats.org/officeDocument/2006/customXml" ds:itemID="{6761F28F-2240-41DC-AAAB-690DD4E9A0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5FBA69-4B2E-47D6-B184-F2C16A6492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e07d17-5aaa-41b4-8f19-66aaae1987cf"/>
    <ds:schemaRef ds:uri="792896b7-9f61-4220-81f6-9dd4036cf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1224</Words>
  <Application>Microsoft Office PowerPoint</Application>
  <PresentationFormat>Apresentação na tela (16:9)</PresentationFormat>
  <Paragraphs>147</Paragraphs>
  <Slides>24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Quicksand</vt:lpstr>
      <vt:lpstr>Aptos</vt:lpstr>
      <vt:lpstr>Playfair Display</vt:lpstr>
      <vt:lpstr>Arial</vt:lpstr>
      <vt:lpstr>Montserrat</vt:lpstr>
      <vt:lpstr>Montserrat Medium</vt:lpstr>
      <vt:lpstr>Sustainable Agriculture Project Proposal by Slidesgo</vt:lpstr>
      <vt:lpstr>  Sistema de Irrigação Automatizado </vt:lpstr>
      <vt:lpstr>Índice</vt:lpstr>
      <vt:lpstr>O que é um Sistema de Irrigação? </vt:lpstr>
      <vt:lpstr>Tecnologia</vt:lpstr>
      <vt:lpstr>Problema x Solução</vt:lpstr>
      <vt:lpstr>Hortas das Flores</vt:lpstr>
      <vt:lpstr>Processos</vt:lpstr>
      <vt:lpstr>Apresentação do PowerPoint</vt:lpstr>
      <vt:lpstr>Apresentação do PowerPoint</vt:lpstr>
      <vt:lpstr>Justificativa</vt:lpstr>
      <vt:lpstr>Métodos e Manejo </vt:lpstr>
      <vt:lpstr>Irrigação por gotejamento</vt:lpstr>
      <vt:lpstr>Linguagens e Tecnologias</vt:lpstr>
      <vt:lpstr>Apresentação do PowerPoint</vt:lpstr>
      <vt:lpstr>Design do Aplicativo</vt:lpstr>
      <vt:lpstr>Design do Aplicativo</vt:lpstr>
      <vt:lpstr>Arduino - Protótipo</vt:lpstr>
      <vt:lpstr>Arduino - Protótipo</vt:lpstr>
      <vt:lpstr>Arduino - Protótipo</vt:lpstr>
      <vt:lpstr>Arduino - Protótipo</vt:lpstr>
      <vt:lpstr>Apresentação do PowerPoint</vt:lpstr>
      <vt:lpstr>Apresentação do PowerPoint</vt:lpstr>
      <vt:lpstr>Apresentação do PowerPoint</vt:lpstr>
      <vt:lpstr>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Familia</dc:creator>
  <cp:lastModifiedBy>Fabiane Aparecida Peres</cp:lastModifiedBy>
  <cp:revision>48</cp:revision>
  <dcterms:modified xsi:type="dcterms:W3CDTF">2025-09-15T01:14:13Z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0x0101004D7E37B19E82504E99AA7AFA5B9E4D50</vt:lpwstr>
  </property>
</Properties>
</file>